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8" r:id="rId2"/>
    <p:sldId id="278" r:id="rId3"/>
    <p:sldId id="257" r:id="rId4"/>
    <p:sldId id="260" r:id="rId5"/>
    <p:sldId id="277" r:id="rId6"/>
    <p:sldId id="263" r:id="rId7"/>
    <p:sldId id="264" r:id="rId8"/>
    <p:sldId id="275" r:id="rId9"/>
    <p:sldId id="276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68" d="100"/>
          <a:sy n="68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6ACDA-BAD9-4542-84C8-CDAA5C49B230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A458F-A327-4038-AA35-BA5D0A0AD5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5605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0D111-863E-4478-AEE8-356CC2A63F4A}" type="datetimeFigureOut">
              <a:rPr lang="ru-RU" smtClean="0"/>
              <a:pPr/>
              <a:t>05.01.2023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FEB66-8D0F-47B3-8C70-F9A6EFFA49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2691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4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4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8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824BB-4A78-4995-91C6-2D1EB7C7762B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46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280C7-B0DF-45E6-9AB5-E61A02A46CDB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255E-F671-488C-947B-FBF2C1B34A1E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B8D1-651B-4824-9E9A-302FAB776D37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4057-2D17-45DF-9155-D59F2B4B04A7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34FE-86DD-4E0C-BA48-617154BF32B4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AB87-24F0-428A-B533-375C6D4A06F1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AF38-DEF1-4CFA-84BA-30F9A453921D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FF48-6F04-4439-A80E-42E12B48A8D8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7C57-AA8F-41B1-B262-B8B641BCFB53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E642-C094-434E-868C-5DC32820DE71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ACD5A-AD9D-4ED8-9C0D-1EB75ACDCE1F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978EB-61C8-4059-B9DE-E91EB1DE6B32}" type="datetime1">
              <a:rPr lang="ru-RU" smtClean="0"/>
              <a:pPr/>
              <a:t>05.01.2023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http://www.o-detstve.ru  Портал «О детстве»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BAEED-D705-40C0-810D-6B8E51C81A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23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image" Target="../media/image94.jpe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440160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Monotype Corsiva" pitchFamily="66" charset="0"/>
                <a:cs typeface="Times New Roman" pitchFamily="18" charset="0"/>
              </a:rPr>
              <a:t>Тема: «Продукты питания»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DCEE24-DE76-4F0B-BC8E-BF612F51BC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5756" y="2196743"/>
            <a:ext cx="4392488" cy="4336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005064"/>
            <a:ext cx="25202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836712"/>
            <a:ext cx="2304256" cy="234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2609850" cy="21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 l="3360" t="3360"/>
          <a:stretch>
            <a:fillRect/>
          </a:stretch>
        </p:blipFill>
        <p:spPr bwMode="auto">
          <a:xfrm>
            <a:off x="323528" y="764704"/>
            <a:ext cx="26642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204864"/>
            <a:ext cx="302433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843809" y="188640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«Что можно   варить?»</a:t>
            </a:r>
            <a:endParaRPr lang="ru-RU" sz="36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27784" y="260648"/>
            <a:ext cx="4833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Monotype Corsiva" pitchFamily="66" charset="0"/>
                <a:cs typeface="Times New Roman" pitchFamily="18" charset="0"/>
              </a:rPr>
              <a:t>«Что можно печь и жарить?»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836712"/>
            <a:ext cx="259228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2520280" cy="236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348880"/>
            <a:ext cx="2304256" cy="186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1752" y="4437112"/>
            <a:ext cx="223224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nakyhne.ru/uploads/posts/2009-03/1236593716_rirrrirr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149080"/>
            <a:ext cx="2411760" cy="2304256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725144"/>
            <a:ext cx="2304256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284984"/>
            <a:ext cx="216024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40518E-7 C 0.00626 -0.00139 0.01268 -0.00255 0.01858 -0.00601 C 0.02657 -0.01064 0.0316 -0.01781 0.04011 -0.02035 C 0.04167 -0.02243 0.04289 -0.02475 0.04462 -0.0266 C 0.04601 -0.02822 0.04792 -0.02891 0.04931 -0.03076 C 0.05955 -0.0444 0.0441 -0.0296 0.05695 -0.04094 C 0.06685 -0.06082 0.05139 -0.03122 0.06615 -0.05319 C 0.06789 -0.05574 0.0731 -0.06707 0.07535 -0.07169 C 0.07553 -0.07216 0.07917 -0.08696 0.08004 -0.0902 C 0.08056 -0.09228 0.0816 -0.09621 0.0816 -0.09621 C 0.08664 -0.13552 0.0823 -0.18155 0.07848 -0.22132 C 0.07778 -0.24052 0.07223 -0.29325 0.08004 -0.3136 C 0.08195 -0.31869 0.09219 -0.3321 0.09549 -0.33603 C 0.09827 -0.33927 0.10469 -0.34413 0.10469 -0.34413 C 0.12049 -0.34251 0.13646 -0.34205 0.15226 -0.3402 C 0.15747 -0.3395 0.16615 -0.32979 0.16615 -0.32979 C 0.16737 -0.32516 0.17084 -0.31984 0.17084 -0.31545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9519E-6 C 0.0007 -0.01989 0.0007 -0.03978 0.00295 -0.05944 C 0.00434 -0.07077 0.00747 -0.08326 0.0092 -0.09436 C 0.01198 -0.1124 0.01233 -0.13252 0.01684 -0.14963 C 0.01875 -0.16721 0.02292 -0.19195 0.03073 -0.20698 C 0.03264 -0.21438 0.03368 -0.22086 0.03681 -0.22757 C 0.03889 -0.24075 0.04306 -0.25347 0.04601 -0.26642 C 0.04688 -0.27058 0.04809 -0.27451 0.04913 -0.27868 C 0.04965 -0.28076 0.0507 -0.28492 0.0507 -0.28492 C 0.05 -0.29394 0.05226 -0.30527 0.04757 -0.31152 C 0.04184 -0.31915 0.03577 -0.32146 0.02917 -0.32586 C 0.02604 -0.32794 0.02292 -0.32979 0.01997 -0.3321 C 0.01684 -0.33441 0.01077 -0.34019 0.01077 -0.34019 C 0.00365 -0.35453 0.00573 -0.34806 0.00295 -0.3587 C 0.00504 -0.38945 0.00452 -0.37373 0.00452 -0.40587 " pathEditMode="relative" ptsTypes="ffffffffffffff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59759E-6 C -0.01024 -0.00948 -0.02135 -0.02267 -0.03229 -0.03076 C -0.03229 -0.03076 -0.05747 -0.04741 -0.0632 -0.05134 C -0.07795 -0.06106 -0.09149 -0.07771 -0.10781 -0.0821 C -0.11632 -0.09043 -0.12865 -0.10222 -0.13854 -0.10662 C -0.1434 -0.11124 -0.14931 -0.11356 -0.15382 -0.11887 C -0.16424 -0.13113 -0.15538 -0.12419 -0.16615 -0.13113 C -0.17813 -0.14709 -0.17205 -0.14339 -0.1816 -0.14755 C -0.18542 -0.15541 -0.19028 -0.15819 -0.19549 -0.16397 C -0.19722 -0.16582 -0.19861 -0.16813 -0.2 -0.17022 C -0.20208 -0.17345 -0.20382 -0.17762 -0.20625 -0.18039 C -0.20799 -0.18247 -0.21042 -0.1827 -0.21233 -0.18455 C -0.22014 -0.19195 -0.22795 -0.19912 -0.23542 -0.20699 C -0.24792 -0.21994 -0.26163 -0.23243 -0.27396 -0.24607 C -0.28924 -0.26295 -0.27344 -0.25093 -0.2908 -0.26226 C -0.30816 -0.28608 -0.32899 -0.30389 -0.34462 -0.33002 C -0.34705 -0.33927 -0.35313 -0.34783 -0.35851 -0.35454 C -0.36233 -0.36471 -0.36597 -0.37604 -0.37083 -0.38529 C -0.37431 -0.39894 -0.3783 -0.41143 -0.38316 -0.42415 C -0.38663 -0.44774 -0.38646 -0.47341 -0.38004 -0.49607 C -0.37361 -0.51874 -0.38021 -0.49145 -0.37396 -0.51041 C -0.37101 -0.51943 -0.36945 -0.52822 -0.36615 -0.53701 C -0.36458 -0.54579 -0.36181 -0.55296 -0.36007 -0.56152 C -0.36146 -0.5976 -0.35677 -0.62003 -0.38472 -0.62928 C -0.39479 -0.62466 -0.39288 -0.62651 -0.40156 -0.61887 C -0.40521 -0.61564 -0.40868 -0.61194 -0.41233 -0.6087 C -0.41389 -0.60731 -0.41701 -0.60454 -0.41701 -0.60454 C -0.42309 -0.59274 -0.43108 -0.58997 -0.4401 -0.58418 C -0.44531 -0.57701 -0.45 -0.5747 -0.45695 -0.57193 C -0.46198 -0.5673 -0.46493 -0.56198 -0.47083 -0.55944 C -0.47431 -0.54603 -0.46962 -0.56036 -0.47691 -0.54926 C -0.47934 -0.54556 -0.48316 -0.53701 -0.48316 -0.53701 C -0.48594 -0.52614 -0.48611 -0.51827 -0.49236 -0.51041 C -0.49375 -0.50347 -0.49583 -0.49607 -0.49844 -0.48983 C -0.50017 -0.48543 -0.5026 -0.48173 -0.50469 -0.47757 C -0.50573 -0.47549 -0.50781 -0.47133 -0.50781 -0.47133 C -0.5125 -0.45074 -0.50504 -0.4815 -0.51233 -0.45907 C -0.5184 -0.44034 -0.50903 -0.46069 -0.51701 -0.44473 C -0.51875 -0.43386 -0.51858 -0.43802 -0.51858 -0.43247 " pathEditMode="relative" ptsTypes="ffffffffffffffffffffffffffffffffffffff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88714E-6 C -0.00088 -0.02706 -0.00018 -0.04232 -0.00469 -0.06545 C -0.00643 -0.08649 -0.0073 -0.11124 -0.01233 -0.13113 C -0.01598 -0.16443 -0.01233 -0.12789 -0.01546 -0.19056 C -0.01598 -0.20166 -0.01633 -0.24977 -0.02466 -0.26642 C -0.03334 -0.28399 -0.03334 -0.27914 -0.04619 -0.28885 C -0.06754 -0.30481 -0.08317 -0.30828 -0.10782 -0.31152 C -0.11737 -0.31406 -0.11702 -0.31707 -0.12466 -0.32377 C -0.12813 -0.33071 -0.12935 -0.33603 -0.13386 -0.34227 C -0.1382 -0.35916 -0.13803 -0.37627 -0.1415 -0.39338 C -0.14272 -0.3994 -0.14619 -0.40726 -0.14619 -0.41397 " pathEditMode="relative" ptsTypes="ffffffffff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4.53284E-6 C 0.00365 -0.01411 0.0198 -0.01434 0.02917 -0.01827 C 0.11094 -0.01688 0.19219 -0.01364 0.27379 -0.01017 C 0.33438 -0.01133 0.37865 -0.01179 0.43386 -0.01827 C 0.44862 -0.02336 0.4639 -0.02636 0.47848 -0.03261 C 0.48733 -0.03654 0.49532 -0.04209 0.50435 -0.0451 C 0.50747 -0.04787 0.51164 -0.04903 0.51372 -0.05319 C 0.51459 -0.05527 0.51528 -0.05782 0.51667 -0.05943 C 0.51963 -0.06267 0.52605 -0.06753 0.52605 -0.06753 C 0.52917 -0.07424 0.53369 -0.07909 0.53664 -0.08603 C 0.54011 -0.09412 0.5441 -0.10384 0.54619 -0.11263 C 0.54792 -0.12072 0.54931 -0.12951 0.55226 -0.13714 C 0.55487 -0.14408 0.5566 -0.15032 0.55834 -0.15772 C 0.56008 -0.17669 0.56077 -0.19889 0.56928 -0.21508 C 0.5698 -0.21716 0.57015 -0.21924 0.57067 -0.22132 C 0.57171 -0.22548 0.57379 -0.23358 0.57379 -0.23358 " pathEditMode="relative" ptsTypes="fffffffffffffff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620688"/>
            <a:ext cx="24193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620688"/>
            <a:ext cx="24193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620688"/>
            <a:ext cx="2520280" cy="17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26091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80928"/>
            <a:ext cx="259701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869160"/>
            <a:ext cx="23910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4797152"/>
            <a:ext cx="27363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2780928"/>
            <a:ext cx="2672333" cy="169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1916832"/>
            <a:ext cx="2232248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3326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4928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9672" y="47251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47251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2160" y="24208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8224" y="1886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7584" y="1772816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Из риса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7544" y="407707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Из гречи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32040" y="6237312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Из овса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6216" y="4005064"/>
            <a:ext cx="113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Из гороха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1800" y="188640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Monotype Corsiva" pitchFamily="66" charset="0"/>
                <a:cs typeface="Times New Roman" pitchFamily="18" charset="0"/>
              </a:rPr>
              <a:t>«Назови кашу правильно»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692696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2780928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59632" y="4869160"/>
            <a:ext cx="295232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92080" y="4797152"/>
            <a:ext cx="288032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28184" y="2780928"/>
            <a:ext cx="27363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692696"/>
            <a:ext cx="2419350" cy="17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72200" y="764704"/>
            <a:ext cx="248880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6372200" y="2276872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 манки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11760" y="6237312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пшена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223224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2448272" cy="1678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869160"/>
            <a:ext cx="2448272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869160"/>
            <a:ext cx="2448272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068960"/>
            <a:ext cx="2250951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908720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 l="3259" b="5937"/>
          <a:stretch>
            <a:fillRect/>
          </a:stretch>
        </p:blipFill>
        <p:spPr bwMode="auto">
          <a:xfrm>
            <a:off x="3131840" y="1556792"/>
            <a:ext cx="309634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763688" y="116633"/>
            <a:ext cx="5616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«Отгадай начинку для пирожков»</a:t>
            </a:r>
            <a:br>
              <a:rPr lang="ru-RU" sz="2800" dirty="0">
                <a:latin typeface="Monotype Corsiva" pitchFamily="66" charset="0"/>
                <a:cs typeface="Times New Roman" pitchFamily="18" charset="0"/>
              </a:rPr>
            </a:b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224" y="285293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КЕФИР ДвД 3.2% 1л. - Славянка марке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165618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 l="8217" b="4985"/>
          <a:stretch>
            <a:fillRect/>
          </a:stretch>
        </p:blipFill>
        <p:spPr bwMode="auto">
          <a:xfrm>
            <a:off x="6660232" y="4221088"/>
            <a:ext cx="212474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124744"/>
            <a:ext cx="1656184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276872"/>
            <a:ext cx="1455415" cy="1008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980728"/>
            <a:ext cx="1368152" cy="1062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8" cstate="print"/>
          <a:srcRect t="2751" r="29919"/>
          <a:stretch>
            <a:fillRect/>
          </a:stretch>
        </p:blipFill>
        <p:spPr bwMode="auto">
          <a:xfrm>
            <a:off x="5148064" y="836712"/>
            <a:ext cx="360040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63688" y="188640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Monotype Corsiva" pitchFamily="66" charset="0"/>
                <a:cs typeface="Times New Roman" pitchFamily="18" charset="0"/>
              </a:rPr>
              <a:t>«Отделы продуктового магазина»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4437112"/>
            <a:ext cx="165618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221088"/>
            <a:ext cx="388843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797152"/>
            <a:ext cx="1770112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064" y="4077072"/>
            <a:ext cx="360040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2348880"/>
            <a:ext cx="1382836" cy="1162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51720" y="2348880"/>
            <a:ext cx="1296144" cy="1165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528" y="836712"/>
            <a:ext cx="381642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 l="8217" b="4985"/>
          <a:stretch>
            <a:fillRect/>
          </a:stretch>
        </p:blipFill>
        <p:spPr bwMode="auto">
          <a:xfrm>
            <a:off x="395536" y="908720"/>
            <a:ext cx="2520280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3404"/>
          <a:stretch>
            <a:fillRect/>
          </a:stretch>
        </p:blipFill>
        <p:spPr bwMode="auto">
          <a:xfrm>
            <a:off x="3491880" y="908720"/>
            <a:ext cx="230425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t="3897" r="6955" b="6476"/>
          <a:stretch>
            <a:fillRect/>
          </a:stretch>
        </p:blipFill>
        <p:spPr bwMode="auto">
          <a:xfrm>
            <a:off x="6228184" y="908720"/>
            <a:ext cx="2592288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r="4801"/>
          <a:stretch>
            <a:fillRect/>
          </a:stretch>
        </p:blipFill>
        <p:spPr bwMode="auto">
          <a:xfrm>
            <a:off x="251520" y="3429000"/>
            <a:ext cx="2160240" cy="168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5157192"/>
            <a:ext cx="2304256" cy="150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3356992"/>
            <a:ext cx="2016224" cy="164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 cstate="print"/>
          <a:srcRect l="9946" t="5000" r="7174"/>
          <a:stretch>
            <a:fillRect/>
          </a:stretch>
        </p:blipFill>
        <p:spPr bwMode="auto">
          <a:xfrm>
            <a:off x="5004048" y="5085184"/>
            <a:ext cx="2304256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/>
          <a:srcRect l="9946" r="7174" b="5000"/>
          <a:stretch>
            <a:fillRect/>
          </a:stretch>
        </p:blipFill>
        <p:spPr bwMode="auto">
          <a:xfrm>
            <a:off x="6444208" y="3501008"/>
            <a:ext cx="208823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987824" y="26064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«Что из чего?»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08141E-6 C 0.00226 -0.02336 0.00868 -0.05666 0.02153 -0.07378 C 0.02396 -0.08326 0.03385 -0.09899 0.0401 -0.10454 C 0.04618 -0.12165 0.0651 -0.12859 0.07847 -0.13321 C 0.10781 -0.14316 0.13767 -0.14663 0.16771 -0.15171 C 0.17483 -0.15495 0.18194 -0.15634 0.18924 -0.15773 C 0.20052 -0.16282 0.19531 -0.16073 0.20469 -0.16397 C 0.21198 -0.17068 0.22066 -0.17345 0.22934 -0.17623 C 0.23455 -0.18155 0.23837 -0.18594 0.24462 -0.18849 C 0.25226 -0.19542 0.26007 -0.20213 0.26771 -0.20907 C 0.26944 -0.21069 0.27066 -0.21346 0.27239 -0.21531 C 0.27378 -0.21693 0.27535 -0.21786 0.27691 -0.21924 C 0.27864 -0.22595 0.28472 -0.23775 0.28472 -0.23775 C 0.28785 -0.25047 0.2908 -0.25948 0.2908 -0.27267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3.70028E-8 C 0.0026 -0.01735 0.01614 -0.0414 0.02777 -0.05111 C 0.03315 -0.06175 0.04166 -0.06962 0.05086 -0.07378 C 0.05503 -0.07771 0.06006 -0.08118 0.06475 -0.08395 C 0.0677 -0.08557 0.07395 -0.08812 0.07395 -0.08812 C 0.08489 -0.09829 0.10086 -0.09852 0.11388 -0.10246 C 0.12899 -0.10708 0.14322 -0.11564 0.1585 -0.11888 C 0.17708 -0.12281 0.18663 -0.12188 0.20937 -0.12304 C 0.21388 -0.12373 0.21857 -0.12443 0.22309 -0.12489 C 0.23802 -0.12651 0.2677 -0.12905 0.2677 -0.12905 C 0.28246 -0.13298 0.29791 -0.13761 0.31232 -0.14339 C 0.32118 -0.14709 0.32795 -0.15287 0.33697 -0.15565 C 0.34565 -0.16328 0.35624 -0.17022 0.36614 -0.17415 C 0.37118 -0.176 0.38003 -0.18432 0.38003 -0.18432 C 0.38871 -0.20167 0.38923 -0.22156 0.38923 -0.24191 " pathEditMode="relative" ptsTypes="ffffffffffffff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6.51249E-6 C -0.00051 -0.00879 -0.00051 -0.01781 -0.00156 -0.0266 C -0.00364 -0.04372 -0.00381 -0.03377 -0.00763 -0.0451 C -0.01215 -0.05875 -0.01215 -0.06337 -0.0184 -0.07586 C -0.02048 -0.08002 -0.0243 -0.08234 -0.02777 -0.08396 C -0.03697 -0.08812 -0.046 -0.09251 -0.05538 -0.09621 C -0.05694 -0.0976 -0.05833 -0.09922 -0.06006 -0.10038 C -0.06145 -0.1013 -0.06319 -0.10153 -0.06458 -0.10246 C -0.0677 -0.10477 -0.07378 -0.11055 -0.07378 -0.11055 C -0.07604 -0.11495 -0.07951 -0.11841 -0.08159 -0.12304 C -0.08211 -0.1242 -0.0842 -0.13807 -0.08454 -0.13923 C -0.08541 -0.14339 -0.08767 -0.15172 -0.08767 -0.15172 C -0.09131 -0.18433 -0.09235 -0.21693 -0.09235 -0.25001 " pathEditMode="relative" ptsTypes="ffffffffffff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2.59944E-6 C -0.01024 -0.00139 -0.01805 -0.00324 -0.02777 -0.00601 C -0.04287 -0.01642 -0.06614 -0.02105 -0.08315 -0.0266 C -0.09044 -0.0333 -0.0993 -0.03723 -0.10781 -0.04093 C -0.11631 -0.0488 -0.12725 -0.05504 -0.13697 -0.05944 C -0.14218 -0.06452 -0.14635 -0.06892 -0.15242 -0.07169 C -0.16718 -0.08673 -0.18298 -0.09736 -0.19999 -0.10661 C -0.2085 -0.11748 -0.21787 -0.12512 -0.22777 -0.13321 C -0.23558 -0.13969 -0.24201 -0.14778 -0.25086 -0.15171 C -0.25294 -0.15379 -0.25468 -0.15611 -0.25694 -0.15772 C -0.25833 -0.15888 -0.26024 -0.15865 -0.26162 -0.15981 C -0.27638 -0.17091 -0.2651 -0.16628 -0.2769 -0.16998 C -0.28246 -0.17738 -0.28975 -0.18178 -0.29704 -0.1864 C -0.2986 -0.18848 -0.29965 -0.19103 -0.30156 -0.19265 C -0.30537 -0.19588 -0.31388 -0.20074 -0.31388 -0.20074 C -0.3177 -0.20837 -0.32204 -0.20953 -0.32777 -0.21508 C -0.3335 -0.23034 -0.3427 -0.24144 -0.35086 -0.25416 C -0.35659 -0.26295 -0.36006 -0.27336 -0.36475 -0.28284 C -0.3677 -0.29533 -0.37291 -0.30759 -0.3769 -0.31961 C -0.38576 -0.34621 -0.38853 -0.37627 -0.39548 -0.40379 C -0.396 -0.41466 -0.39617 -0.42553 -0.39704 -0.4364 C -0.40017 -0.47364 -0.39999 -0.45005 -0.39999 -0.46115 " pathEditMode="relative" ptsTypes="fffffffffffffffffffff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85569E-6 C -0.00816 -0.00718 -0.01163 -0.02036 -0.02153 -0.02475 C -0.0276 -0.03655 -0.0349 -0.04649 -0.04306 -0.05551 C -0.04809 -0.06106 -0.04983 -0.06707 -0.05538 -0.0717 C -0.05816 -0.08257 -0.05608 -0.07609 -0.06302 -0.0902 C -0.06406 -0.09228 -0.0651 -0.09436 -0.06615 -0.09644 C -0.06719 -0.09853 -0.06927 -0.10246 -0.06927 -0.10246 C -0.0724 -0.11518 -0.08038 -0.13021 -0.08611 -0.14154 C -0.08646 -0.14224 -0.09219 -0.1531 -0.09236 -0.1538 C -0.09392 -0.16027 -0.09635 -0.16606 -0.09844 -0.1723 C -0.10069 -0.17947 -0.10312 -0.18803 -0.10608 -0.19473 C -0.10799 -0.1989 -0.11233 -0.20699 -0.11233 -0.20699 C -0.1151 -0.21832 -0.11806 -0.23012 -0.12309 -0.23983 C -0.12812 -0.25949 -0.12986 -0.28076 -0.13698 -0.29927 C -0.13889 -0.31129 -0.13958 -0.32193 -0.14462 -0.33211 C -0.14826 -0.35084 -0.14549 -0.3439 -0.15069 -0.35454 C -0.15226 -0.3631 -0.15434 -0.36749 -0.15694 -0.37512 C -0.16042 -0.38553 -0.16181 -0.39709 -0.16458 -0.40796 C -0.16632 -0.45375 -0.16615 -0.43664 -0.16615 -0.45907 " pathEditMode="relative" ptsTypes="ffffffffffffffffff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048672" cy="548679"/>
          </a:xfrm>
        </p:spPr>
        <p:txBody>
          <a:bodyPr>
            <a:noAutofit/>
          </a:bodyPr>
          <a:lstStyle/>
          <a:p>
            <a:br>
              <a:rPr lang="ru-RU" sz="3600" dirty="0">
                <a:latin typeface="Monotype Corsiva" pitchFamily="66" charset="0"/>
                <a:cs typeface="Times New Roman" pitchFamily="18" charset="0"/>
              </a:rPr>
            </a:br>
            <a:r>
              <a:rPr lang="ru-RU" sz="3600" dirty="0">
                <a:latin typeface="Monotype Corsiva" pitchFamily="66" charset="0"/>
                <a:cs typeface="Times New Roman" pitchFamily="18" charset="0"/>
              </a:rPr>
              <a:t>Разложи полезные и вредные продукты по тарелкам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3286029" cy="2286198"/>
          </a:xfrm>
          <a:prstGeom prst="rect">
            <a:avLst/>
          </a:prstGeom>
        </p:spPr>
      </p:pic>
      <p:pic>
        <p:nvPicPr>
          <p:cNvPr id="14" name="Рисунок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t="4482" r="35410" b="67731"/>
          <a:stretch>
            <a:fillRect/>
          </a:stretch>
        </p:blipFill>
        <p:spPr bwMode="auto">
          <a:xfrm>
            <a:off x="5929313" y="980728"/>
            <a:ext cx="3214687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4653136"/>
            <a:ext cx="1619673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05064"/>
            <a:ext cx="1385888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983163"/>
            <a:ext cx="185737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25144"/>
            <a:ext cx="16891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1357313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645150"/>
            <a:ext cx="92868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C:\Documents and Settings\Admin\Рабочий стол\Bud_zdorov\1-3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FEEF6"/>
              </a:clrFrom>
              <a:clrTo>
                <a:srgbClr val="EFE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18" b="80322"/>
          <a:stretch>
            <a:fillRect/>
          </a:stretch>
        </p:blipFill>
        <p:spPr bwMode="auto">
          <a:xfrm>
            <a:off x="251520" y="4869160"/>
            <a:ext cx="172819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4810">
            <a:off x="5472768" y="3274513"/>
            <a:ext cx="135731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832475"/>
            <a:ext cx="13430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Рекламу шоколадных батончиков, чипсов и газировки планируют ограничить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51720" y="3429000"/>
            <a:ext cx="1512168" cy="1637929"/>
          </a:xfrm>
          <a:prstGeom prst="rect">
            <a:avLst/>
          </a:prstGeom>
          <a:noFill/>
        </p:spPr>
      </p:pic>
      <p:pic>
        <p:nvPicPr>
          <p:cNvPr id="3076" name="Picture 4" descr="Новинки, Фото, Photo, Online - FOTKIONLINE - Фотки бесплатно онлайн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51920" y="3068960"/>
            <a:ext cx="1152128" cy="1512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69195E-6 C -0.00486 -0.01966 0.00348 -0.04071 0.01077 -0.05736 C 0.01823 -0.0747 0.02483 -0.08835 0.03542 -0.10245 C 0.04289 -0.1124 0.05625 -0.12142 0.06459 -0.13113 C 0.07101 -0.13853 0.08143 -0.15241 0.08924 -0.15611 C 0.10105 -0.16721 0.11181 -0.18085 0.12309 -0.19265 C 0.12865 -0.19843 0.13455 -0.19959 0.14011 -0.20491 C 0.15851 -0.22225 0.17622 -0.24075 0.19549 -0.25625 C 0.1974 -0.25763 0.19827 -0.26087 0.2 -0.26249 C 0.2033 -0.26527 0.20747 -0.26573 0.21077 -0.2685 C 0.21684 -0.27359 0.22292 -0.28053 0.22934 -0.28492 C 0.2375 -0.29047 0.24705 -0.29418 0.25539 -0.29926 C 0.26129 -0.30273 0.26424 -0.30551 0.27084 -0.30736 C 0.27726 -0.31337 0.28403 -0.31337 0.2908 -0.31776 C 0.30087 -0.32447 0.31042 -0.33164 0.32153 -0.33418 C 0.33473 -0.34529 0.31563 -0.33025 0.33386 -0.3402 C 0.34254 -0.34482 0.34931 -0.35153 0.35851 -0.35454 C 0.36771 -0.36286 0.37865 -0.36517 0.38924 -0.36887 C 0.40903 -0.38645 0.44827 -0.39177 0.47084 -0.39362 C 0.48316 -0.39293 0.4974 -0.39871 0.50764 -0.38946 C 0.51146 -0.38599 0.51858 -0.37304 0.52309 -0.37304 " pathEditMode="relative" ptsTypes="ffffffffffffffffffff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74838E-6 C -0.00052 -0.00023 -0.01059 -0.00255 -0.01233 -0.00393 C -0.01771 -0.0081 -0.02239 -0.01388 -0.0276 -0.01827 C -0.03178 -0.02683 -0.04011 -0.037 -0.04619 -0.04302 C -0.05105 -0.05273 -0.05539 -0.06129 -0.06147 -0.06984 C -0.06355 -0.07817 -0.06667 -0.08118 -0.07067 -0.08811 C -0.07692 -0.09898 -0.08039 -0.11147 -0.08612 -0.1228 C -0.0889 -0.12859 -0.09306 -0.13344 -0.09532 -0.13922 C -0.09827 -0.14686 -0.10192 -0.15403 -0.10452 -0.16189 C -0.11112 -0.18201 -0.10417 -0.16744 -0.11077 -0.18016 C -0.1139 -0.19288 -0.11841 -0.20467 -0.12153 -0.21716 C -0.12344 -0.23497 -0.12587 -0.25301 -0.12917 -0.27035 C -0.12796 -0.32401 -0.129 -0.38946 -0.10452 -0.4364 C -0.10278 -0.44612 -0.10018 -0.45537 -0.09844 -0.46508 C -0.09723 -0.47179 -0.09636 -0.47872 -0.09532 -0.48566 C -0.0948 -0.48913 -0.09376 -0.49584 -0.09376 -0.49584 C -0.09237 -0.51341 -0.09081 -0.53608 -0.08299 -0.55111 C -0.08004 -0.56291 -0.07587 -0.57146 -0.07067 -0.58187 C -0.06719 -0.58881 -0.06685 -0.59343 -0.06147 -0.59829 C -0.06094 -0.60037 -0.06094 -0.60292 -0.0599 -0.60453 C -0.05608 -0.61101 -0.04619 -0.61286 -0.04619 -0.62304 " pathEditMode="relative" ptsTypes="ffffffffffffffffffff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99815E-6 C 0.00069 -0.00763 -0.00053 -0.01642 0.00295 -0.02243 C 0.01284 -0.03954 0.03072 -0.06429 0.046 -0.06961 C 0.05051 -0.07863 0.0592 -0.08418 0.06614 -0.09019 C 0.08072 -0.10314 0.09409 -0.11702 0.1092 -0.12904 C 0.11197 -0.13136 0.11406 -0.13506 0.11683 -0.13737 C 0.12569 -0.14477 0.13506 -0.14847 0.14305 -0.15772 C 0.14531 -0.16027 0.1467 -0.16373 0.14913 -0.16605 C 0.15781 -0.17437 0.16805 -0.18039 0.1769 -0.18848 C 0.18541 -0.19611 0.19687 -0.20906 0.20451 -0.21716 C 0.21163 -0.22479 0.22152 -0.22941 0.22916 -0.23566 C 0.24235 -0.2463 0.23211 -0.24329 0.24756 -0.25832 C 0.26267 -0.27289 0.27534 -0.29324 0.28767 -0.31151 C 0.29079 -0.31614 0.29357 -0.32146 0.29687 -0.32585 C 0.2986 -0.32817 0.30104 -0.32978 0.30295 -0.3321 C 0.30676 -0.33672 0.31006 -0.34158 0.31371 -0.34644 C 0.31527 -0.34852 0.3184 -0.35245 0.3184 -0.35245 C 0.32187 -0.3617 0.32638 -0.36702 0.33072 -0.37511 C 0.33801 -0.3883 0.32933 -0.37904 0.33836 -0.38737 C 0.3434 -0.40055 0.33992 -0.39338 0.35069 -0.40772 C 0.35225 -0.4098 0.35538 -0.41397 0.35538 -0.41397 C 0.35833 -0.43108 0.35381 -0.41582 0.36145 -0.42414 C 0.37031 -0.43409 0.36979 -0.44542 0.38298 -0.45074 C 0.38767 -0.45698 0.39183 -0.45768 0.39687 -0.46323 C 0.40885 -0.47641 0.39426 -0.46299 0.40607 -0.4734 C 0.40815 -0.4815 0.40642 -0.47803 0.41076 -0.48358 " pathEditMode="relative" ptsTypes="fffffffffffffffffffffffff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30805E-6 C -0.00104 -0.00416 -0.00208 -0.00809 -0.00312 -0.01225 C -0.00364 -0.01433 -0.00451 -0.01826 -0.00451 -0.01826 C -0.00416 -0.0222 -0.00399 -0.03538 -0.00156 -0.04093 C 0.00608 -0.0592 0.01285 -0.05827 0.02465 -0.06752 C 0.03542 -0.07585 0.04948 -0.08186 0.06163 -0.08603 C 0.07101 -0.09458 0.08004 -0.09343 0.0908 -0.09851 C 0.10816 -0.10615 0.12639 -0.10823 0.14462 -0.11054 C 0.16441 -0.11956 0.17552 -0.13829 0.18768 -0.1598 C 0.18924 -0.16258 0.19063 -0.16535 0.19236 -0.16789 C 0.19393 -0.17021 0.19549 -0.17183 0.19688 -0.17414 C 0.19913 -0.17807 0.20313 -0.1864 0.20313 -0.1864 C 0.20573 -0.1968 0.21042 -0.20652 0.21545 -0.21507 C 0.21667 -0.2197 0.21684 -0.22502 0.2184 -0.22941 C 0.21962 -0.23242 0.22188 -0.23473 0.22309 -0.23774 C 0.22726 -0.24768 0.22882 -0.25994 0.23229 -0.27035 C 0.23403 -0.27543 0.23663 -0.27983 0.23854 -0.28468 C 0.24028 -0.29509 0.24202 -0.3018 0.24774 -0.30943 C 0.25 -0.32122 0.25399 -0.33256 0.25695 -0.34412 C 0.25816 -0.34875 0.26302 -0.35661 0.26302 -0.35661 C 0.26528 -0.36817 0.26997 -0.37603 0.27535 -0.38529 C 0.2809 -0.39477 0.28212 -0.40147 0.28924 -0.40772 C 0.29393 -0.4172 0.30052 -0.42159 0.30764 -0.4283 C 0.31563 -0.43593 0.32257 -0.44472 0.33229 -0.44865 C 0.34514 -0.44634 0.34288 -0.4512 0.34618 -0.43431 C 0.3467 -0.43154 0.34705 -0.429 0.34774 -0.42622 C 0.34861 -0.42206 0.35087 -0.41396 0.35087 -0.41396 C 0.35191 -0.40101 0.35382 -0.3913 0.35695 -0.37904 C 0.35816 -0.37442 0.35903 -0.36956 0.36007 -0.3647 C 0.36059 -0.36193 0.36163 -0.35661 0.36163 -0.35661 " pathEditMode="relative" ptsTypes="fffffffffffffffffffffffffffffA">
                                      <p:cBhvr>
                                        <p:cTn id="1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2.09991E-6 C 0.00642 -0.03423 0.00434 -0.0747 -0.01563 -0.10037 C -0.0165 -0.10314 -0.01719 -0.10615 -0.01876 -0.10869 C -0.01997 -0.11101 -0.02205 -0.11216 -0.0231 -0.11471 C -0.02917 -0.12881 -0.01945 -0.11864 -0.02935 -0.12696 C -0.03681 -0.14269 -0.04688 -0.15541 -0.05556 -0.16998 C -0.06789 -0.19149 -0.07882 -0.21531 -0.09237 -0.23566 C -0.09601 -0.24075 -0.09966 -0.24514 -0.1033 -0.25 C -0.10973 -0.25879 -0.11441 -0.27313 -0.11997 -0.28284 C -0.12327 -0.28862 -0.12848 -0.29695 -0.13091 -0.30319 C -0.14306 -0.33603 -0.15938 -0.36517 -0.1816 -0.38737 C -0.19514 -0.40078 -0.17848 -0.392 -0.1908 -0.39755 C -0.19966 -0.40934 -0.21077 -0.42206 -0.2231 -0.42622 C -0.24098 -0.44079 -0.26077 -0.45629 -0.28004 -0.46716 C -0.29219 -0.47387 -0.30504 -0.47872 -0.31702 -0.48566 C -0.33195 -0.49445 -0.34723 -0.50301 -0.3632 -0.50832 C -0.3731 -0.51688 -0.3856 -0.52035 -0.39688 -0.52451 C -0.42049 -0.5333 -0.44115 -0.53908 -0.46615 -0.54093 C -0.4724 -0.54024 -0.47882 -0.5414 -0.48473 -0.53908 C -0.48629 -0.53839 -0.4856 -0.53492 -0.48612 -0.53284 C -0.48785 -0.52567 -0.48907 -0.52289 -0.48924 -0.51434 C -0.48959 -0.49514 -0.48924 -0.47618 -0.48924 -0.45698 " pathEditMode="relative" ptsTypes="fffffffffffffffffffff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6.93802E-7 C -0.00052 -0.0296 0.00556 -0.0784 -0.0092 -0.10847 C -0.01024 -0.11402 -0.01059 -0.1198 -0.01233 -0.12489 C -0.01319 -0.12766 -0.01597 -0.12859 -0.01701 -0.13113 C -0.02483 -0.15056 -0.02604 -0.1642 -0.03542 -0.18432 C -0.03767 -0.18918 -0.03802 -0.19542 -0.03993 -0.20074 C -0.04392 -0.2123 -0.04653 -0.21624 -0.04931 -0.22734 C -0.05208 -0.23821 -0.05347 -0.24838 -0.05851 -0.2581 C -0.06042 -0.2655 -0.06128 -0.27336 -0.06302 -0.28076 C -0.06493 -0.28839 -0.06753 -0.29556 -0.06927 -0.30319 C -0.07135 -0.31291 -0.07257 -0.32146 -0.07691 -0.32979 C -0.07847 -0.34274 -0.0809 -0.35777 -0.08611 -0.36887 C -0.08767 -0.38668 -0.08958 -0.40218 -0.09531 -0.41813 C -0.0967 -0.42761 -0.09757 -0.4327 -0.10156 -0.44057 C -0.10694 -0.46832 -0.13385 -0.49746 -0.15087 -0.51434 C -0.15868 -0.53562 -0.14792 -0.51041 -0.16007 -0.5266 C -0.16267 -0.53007 -0.16302 -0.53608 -0.16615 -0.53885 C -0.17535 -0.54695 -0.18177 -0.55897 -0.1908 -0.56753 C -0.19444 -0.5747 -0.1967 -0.57933 -0.20312 -0.58187 C -0.21406 -0.5969 -0.2283 -0.60592 -0.24306 -0.61263 C -0.25226 -0.61193 -0.26163 -0.61193 -0.27083 -0.61055 C -0.28854 -0.60777 -0.30486 -0.59228 -0.32309 -0.5902 C -0.33333 -0.58904 -0.34358 -0.58881 -0.35382 -0.58811 C -0.35729 -0.58765 -0.37413 -0.58534 -0.37847 -0.58395 C -0.3816 -0.58303 -0.38455 -0.58141 -0.38767 -0.58002 C -0.38924 -0.57933 -0.39236 -0.57794 -0.39236 -0.57794 " pathEditMode="relative" ptsTypes="fffffffffffffffffffffffff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3108E-6 C -0.00365 -0.00486 -0.00781 -0.00879 -0.01094 -0.01434 C -0.01493 -0.02151 -0.01736 -0.02775 -0.02309 -0.03261 C -0.03264 -0.05805 -0.01979 -0.02729 -0.03108 -0.0451 C -0.03247 -0.04741 -0.03247 -0.05065 -0.03385 -0.05319 C -0.03767 -0.06036 -0.04358 -0.06707 -0.04774 -0.07377 C -0.05556 -0.0858 -0.06285 -0.09898 -0.07257 -0.10846 C -0.07674 -0.11933 -0.08194 -0.12257 -0.08785 -0.13113 C -0.10399 -0.15472 -0.08976 -0.14177 -0.10469 -0.15356 C -0.11302 -0.16674 -0.12101 -0.17993 -0.1309 -0.19056 C -0.13733 -0.20513 -0.14722 -0.21346 -0.15538 -0.22525 C -0.16563 -0.24006 -0.1724 -0.25856 -0.18472 -0.27035 C -0.19722 -0.29903 -0.18073 -0.26341 -0.19549 -0.28885 C -0.19688 -0.29117 -0.19722 -0.29463 -0.19861 -0.29695 C -0.20382 -0.30527 -0.21267 -0.31892 -0.22014 -0.32377 C -0.22778 -0.33742 -0.23854 -0.34713 -0.24618 -0.36055 C -0.25313 -0.37303 -0.26094 -0.38437 -0.26927 -0.39547 C -0.27535 -0.40356 -0.28125 -0.41536 -0.28628 -0.42414 C -0.28854 -0.42808 -0.29236 -0.4364 -0.29236 -0.4364 C -0.29705 -0.46184 -0.30052 -0.43964 -0.29549 -0.48358 C -0.29392 -0.49746 -0.26875 -0.51989 -0.25851 -0.52451 C -0.25122 -0.53423 -0.24167 -0.5444 -0.24167 -0.55944 " pathEditMode="relative" ptsTypes="fffffffffffffffffffff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8.05735E-6 C 0.00417 -0.00856 0.0066 -0.01804 0.01077 -0.02683 C 0.01858 -0.0673 0.00764 -0.1124 -0.00451 -0.14964 C -0.00798 -0.16027 -0.01041 -0.17045 -0.01527 -0.18039 C -0.0184 -0.19681 -0.01441 -0.18063 -0.02152 -0.19681 C -0.03194 -0.2204 -0.0408 -0.24839 -0.05833 -0.26458 C -0.06996 -0.28678 -0.08854 -0.29811 -0.10607 -0.30967 C -0.13125 -0.32609 -0.15607 -0.34344 -0.18298 -0.35454 C -0.18958 -0.36032 -0.19705 -0.36148 -0.20451 -0.36495 C -0.2243 -0.37443 -0.24357 -0.3816 -0.26458 -0.3853 C -0.2835 -0.39385 -0.30347 -0.39686 -0.32309 -0.40172 C -0.33819 -0.40542 -0.3526 -0.41097 -0.36771 -0.41397 C -0.38194 -0.42184 -0.37066 -0.41675 -0.39375 -0.42022 C -0.40156 -0.42137 -0.4092 -0.42531 -0.41684 -0.42646 C -0.42708 -0.42808 -0.44757 -0.43039 -0.44757 -0.43039 C -0.47343 -0.43895 -0.50625 -0.4334 -0.53073 -0.43248 C -0.53993 -0.43109 -0.54687 -0.42993 -0.55538 -0.42646 C -0.56041 -0.42184 -0.56597 -0.41767 -0.57066 -0.41212 " pathEditMode="relative" ptsTypes="fffffffffffffffff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1536E-6 C -0.00295 -0.01133 -0.00468 -0.02104 -0.00625 -0.03284 C -0.00572 -0.04024 -0.0059 -0.04787 -0.00468 -0.05527 C -0.00208 -0.07146 0.02257 -0.0932 0.03386 -0.09829 C 0.04115 -0.10569 0.04983 -0.11078 0.05851 -0.11471 C 0.06893 -0.12396 0.07848 -0.13321 0.0908 -0.13737 C 0.09862 -0.14362 0.10487 -0.14732 0.11389 -0.14963 C 0.12448 -0.15657 0.13455 -0.1635 0.14619 -0.16605 C 0.17344 -0.18362 0.20573 -0.18871 0.23542 -0.19264 C 0.25035 -0.19473 0.26511 -0.19843 0.28004 -0.20074 C 0.30139 -0.20814 0.32431 -0.2093 0.34619 -0.213 C 0.36546 -0.22178 0.3875 -0.22433 0.40764 -0.22733 C 0.41928 -0.23242 0.43125 -0.23705 0.44306 -0.24167 C 0.4507 -0.24838 0.45539 -0.24838 0.46146 -0.26017 C 0.46355 -0.26434 0.46771 -0.27243 0.46771 -0.27243 C 0.46875 -0.27659 0.4698 -0.28076 0.47084 -0.28492 C 0.47136 -0.287 0.47171 -0.28885 0.47223 -0.29093 C 0.47275 -0.29301 0.47379 -0.29718 0.47379 -0.29718 " pathEditMode="relative" ptsTypes="fffffffffffffffffA">
                                      <p:cBhvr>
                                        <p:cTn id="3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8.31637E-6 C -0.00452 -0.02336 0.00329 -0.04348 0.01076 -0.0636 C 0.01631 -0.07841 0.01874 -0.09691 0.0276 -0.1087 C 0.02968 -0.11703 0.03333 -0.12165 0.0368 -0.12905 C 0.04235 -0.14085 0.04704 -0.1531 0.05381 -0.16397 C 0.05815 -0.17091 0.0585 -0.16837 0.06145 -0.17623 C 0.06215 -0.17808 0.06215 -0.18063 0.06301 -0.18248 C 0.0677 -0.19196 0.07499 -0.19982 0.07985 -0.20907 C 0.08836 -0.22503 0.09496 -0.24307 0.10763 -0.25417 C 0.10972 -0.26249 0.11301 -0.26573 0.1184 -0.27059 C 0.12204 -0.27753 0.12534 -0.28215 0.13072 -0.28678 C 0.13576 -0.29695 0.14374 -0.30366 0.15225 -0.30736 C 0.15989 -0.31522 0.16944 -0.31869 0.17829 -0.32378 C 0.18593 -0.32817 0.19253 -0.33511 0.19999 -0.3402 C 0.20104 -0.34228 0.20138 -0.34483 0.20295 -0.34621 C 0.20468 -0.34783 0.20763 -0.34644 0.2092 -0.34829 C 0.21197 -0.35153 0.21319 -0.35662 0.21527 -0.36078 C 0.21631 -0.36286 0.21735 -0.36471 0.2184 -0.3668 C 0.21944 -0.36888 0.22152 -0.37304 0.22152 -0.37304 C 0.22517 -0.38807 0.2302 -0.40102 0.23385 -0.41606 C 0.23784 -0.43248 0.23246 -0.4112 0.2368 -0.42831 C 0.23732 -0.43039 0.23836 -0.43456 0.23836 -0.43456 C 0.23749 -0.45861 0.23385 -0.4859 0.23385 -0.51018 " pathEditMode="relative" ptsTypes="ffffffffffffffffffffff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8.44588E-6 C -0.00399 -0.00069 -0.00816 -0.00069 -0.01215 -0.00208 C -0.01771 -0.00393 -0.02257 -0.00925 -0.0276 -0.01225 C -0.03542 -0.01688 -0.04375 -0.02035 -0.05226 -0.02243 C -0.05868 -0.02844 -0.06267 -0.0289 -0.07066 -0.03075 C -0.07986 -0.03908 -0.09149 -0.0407 -0.10139 -0.04717 C -0.10746 -0.0511 -0.11406 -0.0548 -0.11996 -0.05943 C -0.12535 -0.06359 -0.12986 -0.06961 -0.13524 -0.07377 C -0.15156 -0.08649 -0.12535 -0.06151 -0.14601 -0.08001 C -0.15035 -0.08371 -0.15399 -0.08857 -0.15833 -0.09227 C -0.16146 -0.09505 -0.16493 -0.0969 -0.16753 -0.10036 C -0.17205 -0.10638 -0.17153 -0.10661 -0.17691 -0.11054 C -0.18299 -0.11493 -0.19028 -0.11655 -0.19531 -0.12303 C -0.2026 -0.13228 -0.21024 -0.14107 -0.21996 -0.14546 C -0.22639 -0.15911 -0.21858 -0.145 -0.23542 -0.1598 C -0.24028 -0.16419 -0.2441 -0.16998 -0.24913 -0.17414 C -0.25365 -0.17784 -0.25868 -0.17923 -0.26319 -0.18246 C -0.27153 -0.18871 -0.27847 -0.1975 -0.28628 -0.2049 C -0.29444 -0.21276 -0.30486 -0.21808 -0.31233 -0.22756 C -0.31823 -0.23542 -0.32483 -0.24283 -0.33229 -0.24791 C -0.33767 -0.25948 -0.34687 -0.26572 -0.35538 -0.27243 C -0.37014 -0.28422 -0.38351 -0.30203 -0.4 -0.30943 C -0.40937 -0.31891 -0.41944 -0.32562 -0.43073 -0.33001 C -0.44531 -0.34273 -0.45955 -0.3543 -0.47535 -0.3647 C -0.48698 -0.37233 -0.47708 -0.36817 -0.48455 -0.37696 C -0.48733 -0.3802 -0.49062 -0.38251 -0.49375 -0.38529 C -0.49913 -0.39014 -0.50469 -0.39569 -0.5092 -0.40171 C -0.51094 -0.40402 -0.51181 -0.40749 -0.51371 -0.4098 C -0.51649 -0.41304 -0.52292 -0.41813 -0.52292 -0.41813 C -0.53038 -0.43293 -0.52587 -0.42807 -0.53524 -0.43455 C -0.54097 -0.44565 -0.53524 -0.43593 -0.54306 -0.44472 C -0.54809 -0.45027 -0.55 -0.45628 -0.55538 -0.46114 C -0.56371 -0.47802 -0.5526 -0.45813 -0.56302 -0.46924 C -0.56441 -0.47085 -0.56476 -0.47363 -0.56615 -0.47548 C -0.56927 -0.47987 -0.57135 -0.47987 -0.57535 -0.48149 C -0.58559 -0.49097 -0.6 -0.49352 -0.61215 -0.49583 C -0.625 -0.49814 -0.63611 -0.50208 -0.64913 -0.50208 " pathEditMode="relative" ptsTypes="ffffffffffffffffffffffffffffffffffff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3816424" cy="1470025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1556792"/>
            <a:ext cx="4312568" cy="2423120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r>
              <a:rPr lang="ru-RU" sz="6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внимание</a:t>
            </a:r>
          </a:p>
        </p:txBody>
      </p:sp>
      <p:pic>
        <p:nvPicPr>
          <p:cNvPr id="3074" name="Picture 2" descr="https://avatars.mds.yandex.net/i?id=2a00000179e21bd4cf0be55de895b14258b7-4120546-images-thumbs&amp;ref=rim&amp;n=33&amp;w=166&amp;h=150">
            <a:extLst>
              <a:ext uri="{FF2B5EF4-FFF2-40B4-BE49-F238E27FC236}">
                <a16:creationId xmlns:a16="http://schemas.microsoft.com/office/drawing/2014/main" id="{19E1447D-29E2-44B8-8785-01CB23535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r="9004" b="2381"/>
          <a:stretch/>
        </p:blipFill>
        <p:spPr bwMode="auto">
          <a:xfrm>
            <a:off x="3347864" y="3645024"/>
            <a:ext cx="28083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2BBDD-E341-4710-A20B-B7389A966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7706"/>
            <a:ext cx="8229600" cy="839931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Отделы продуктового магазина: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молочный, мяс­ной, хлебобулочный, бакалейный, овощной, рыбный.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CCCF5A-F1B1-44BA-B541-71B5FABB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50" name="Picture 2" descr="http://zezu.org/wp-content/uploads/2010/09/Supermarket-shopping-vector.jpg">
            <a:extLst>
              <a:ext uri="{FF2B5EF4-FFF2-40B4-BE49-F238E27FC236}">
                <a16:creationId xmlns:a16="http://schemas.microsoft.com/office/drawing/2014/main" id="{9CDD768B-E8C1-47B4-8D93-AA59A874C6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8" t="4123" r="33699" b="3815"/>
          <a:stretch/>
        </p:blipFill>
        <p:spPr bwMode="auto">
          <a:xfrm>
            <a:off x="884006" y="1726162"/>
            <a:ext cx="2291222" cy="471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vecteezy.com/system/resources/previews/000/294/178/original/a-seafood-stall-on-white-background-vector.jpg">
            <a:extLst>
              <a:ext uri="{FF2B5EF4-FFF2-40B4-BE49-F238E27FC236}">
                <a16:creationId xmlns:a16="http://schemas.microsoft.com/office/drawing/2014/main" id="{0677F8FA-3344-42D1-9745-6BE69914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60" y="1752094"/>
            <a:ext cx="2231597" cy="2152377"/>
          </a:xfrm>
          <a:prstGeom prst="rect">
            <a:avLst/>
          </a:prstGeom>
          <a:noFill/>
          <a:ln w="762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7.pngwing.com/pngs/469/752/png-transparent-storage-rack-shelf.png">
            <a:extLst>
              <a:ext uri="{FF2B5EF4-FFF2-40B4-BE49-F238E27FC236}">
                <a16:creationId xmlns:a16="http://schemas.microsoft.com/office/drawing/2014/main" id="{85099DB2-1627-4D13-9112-434A690D5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1" r="6506"/>
          <a:stretch/>
        </p:blipFill>
        <p:spPr bwMode="auto">
          <a:xfrm>
            <a:off x="3489111" y="4127917"/>
            <a:ext cx="2231597" cy="2152377"/>
          </a:xfrm>
          <a:prstGeom prst="rect">
            <a:avLst/>
          </a:prstGeom>
          <a:noFill/>
          <a:ln w="762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zezu.org/wp-content/uploads/2010/09/Supermarket-shopping-vector.jpg">
            <a:extLst>
              <a:ext uri="{FF2B5EF4-FFF2-40B4-BE49-F238E27FC236}">
                <a16:creationId xmlns:a16="http://schemas.microsoft.com/office/drawing/2014/main" id="{10BACF5E-C534-42C3-9DB3-59A840FE7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9" t="4123" r="2121" b="3815"/>
          <a:stretch/>
        </p:blipFill>
        <p:spPr bwMode="auto">
          <a:xfrm>
            <a:off x="6034591" y="1674342"/>
            <a:ext cx="2338326" cy="471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1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263721" y="6088944"/>
            <a:ext cx="720080" cy="6926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75656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44008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6519446"/>
            <a:ext cx="8244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646" y="964082"/>
            <a:ext cx="2420322" cy="28409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7413" y="4365104"/>
            <a:ext cx="2738192" cy="24641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7163" y="1124744"/>
            <a:ext cx="2566638" cy="27290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21575" y="2269241"/>
            <a:ext cx="3145809" cy="29385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79" y="4221087"/>
            <a:ext cx="2879438" cy="26082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71800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Продукты питания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img130.jpg"/>
          <p:cNvPicPr>
            <a:picLocks noChangeAspect="1" noChangeArrowheads="1"/>
          </p:cNvPicPr>
          <p:nvPr/>
        </p:nvPicPr>
        <p:blipFill>
          <a:blip r:embed="rId5" cstate="print"/>
          <a:srcRect l="60719" t="20600" r="7123" b="53150"/>
          <a:stretch>
            <a:fillRect/>
          </a:stretch>
        </p:blipFill>
        <p:spPr bwMode="auto">
          <a:xfrm>
            <a:off x="2671988" y="1412777"/>
            <a:ext cx="3769881" cy="302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18" y="2997002"/>
            <a:ext cx="1840985" cy="144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91" y="990914"/>
            <a:ext cx="1840984" cy="164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3076" y="4706844"/>
            <a:ext cx="1602860" cy="167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969" y="4706844"/>
            <a:ext cx="1879797" cy="171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92084" y="3054879"/>
            <a:ext cx="1879798" cy="134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827584" y="260648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Monotype Corsiva" pitchFamily="66" charset="0"/>
                <a:cs typeface="Times New Roman" pitchFamily="18" charset="0"/>
              </a:rPr>
              <a:t>«Что понадобится повару для приготовления пищи?»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719" y="4706844"/>
            <a:ext cx="1985001" cy="17113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34969" y="991026"/>
            <a:ext cx="1931072" cy="17477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03836" y="4626988"/>
            <a:ext cx="2536156" cy="2231011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1.11111E-6 7.40741E-7 C 0.00139 0.00116 0.0158 0.01412 0.02222 0.01412 C 0.02934 0.01412 0.03628 0.01273 0.04323 0.01204 C 0.04635 0.01065 0.05642 0.00648 0.05955 0.00417 C 0.06458 0.00046 0.07066 -0.00671 0.07604 -0.00995 C 0.08472 -0.01505 0.07916 -0.00903 0.08646 -0.01389 C 0.08802 -0.01481 0.08941 -0.01667 0.09097 -0.01782 C 0.0934 -0.01944 0.096 -0.02014 0.09843 -0.02176 C 0.10555 -0.02662 0.10555 -0.03194 0.11337 -0.03981 C 0.12153 -0.04792 0.11753 -0.04329 0.12534 -0.0537 C 0.13194 -0.07153 0.12413 -0.04931 0.13125 -0.07755 C 0.13507 -0.09259 0.13368 -0.08542 0.13576 -0.09954 C 0.13628 -0.11481 0.13628 -0.13009 0.13715 -0.14514 C 0.13732 -0.14722 0.13767 -0.14954 0.13871 -0.15116 C 0.13975 -0.15301 0.14166 -0.15393 0.14323 -0.15509 C 0.14427 -0.15718 0.14479 -0.15972 0.14618 -0.16111 C 0.14739 -0.1625 0.1493 -0.16204 0.15069 -0.16319 C 0.15382 -0.16551 0.15712 -0.16782 0.15955 -0.17106 C 0.16111 -0.17315 0.1625 -0.17523 0.16406 -0.17708 C 0.16666 -0.18009 0.17153 -0.18333 0.17448 -0.18495 C 0.17604 -0.18588 0.1776 -0.18634 0.17899 -0.18704 C 0.18194 -0.19097 0.18663 -0.19352 0.18802 -0.19907 C 0.18993 -0.20671 0.18837 -0.20347 0.19253 -0.2088 L 0.19253 -0.2088 " pathEditMode="relative" ptsTypes="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5926E-6 L 0.00139 -0.01991 C 0.00243 -0.02593 0.00278 -0.03218 0.00434 -0.03797 C 0.00521 -0.04098 0.00712 -0.04352 0.00886 -0.04584 C 0.02622 -0.07176 0.01129 -0.04954 0.02222 -0.06181 C 0.03698 -0.07801 0.01806 -0.05811 0.02969 -0.07385 C 0.03108 -0.07547 0.03281 -0.07639 0.0342 -0.07778 C 0.03525 -0.07963 0.03611 -0.08172 0.03715 -0.0838 C 0.03872 -0.08635 0.04045 -0.08889 0.04167 -0.09167 C 0.04254 -0.09352 0.04254 -0.09584 0.04323 -0.09769 C 0.04393 -0.09977 0.04514 -0.10163 0.04618 -0.10371 C 0.05 -0.1294 0.04531 -0.09538 0.04913 -0.14931 C 0.04931 -0.15139 0.05035 -0.15325 0.0507 -0.15533 C 0.05122 -0.15857 0.05139 -0.16204 0.05209 -0.16528 C 0.05295 -0.16945 0.05521 -0.17315 0.05521 -0.17732 L 0.05521 -0.22292 L 0.05521 -0.22292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00729 -0.01204 C 0.01094 -0.01597 0.01406 -0.02037 0.01788 -0.02407 C 0.03472 -0.03958 0.00886 -0.00995 0.02674 -0.02986 C 0.02847 -0.03171 0.02969 -0.03403 0.03125 -0.03588 C 0.03525 -0.04028 0.03716 -0.04028 0.04167 -0.04398 C 0.04323 -0.04514 0.04462 -0.04676 0.04618 -0.04792 C 0.04809 -0.04931 0.05035 -0.05023 0.05209 -0.05185 C 0.05226 -0.05185 0.06337 -0.06181 0.06563 -0.06366 L 0.07014 -0.06782 L 0.07448 -0.07176 C 0.08247 -0.08773 0.07205 -0.06829 0.08195 -0.08171 C 0.08629 -0.08727 0.08403 -0.08704 0.08646 -0.09352 C 0.08733 -0.09583 0.08872 -0.09745 0.08941 -0.09954 C 0.09271 -0.10926 0.09202 -0.11065 0.09393 -0.11945 C 0.09497 -0.12338 0.09601 -0.12732 0.09688 -0.13148 L 0.09844 -0.13727 C 0.09896 -0.13935 0.09913 -0.14167 0.1 -0.14329 L 0.10295 -0.14931 L 0.10747 -0.16713 C 0.10799 -0.16921 0.10868 -0.17107 0.10886 -0.17315 C 0.10938 -0.17639 0.10972 -0.17986 0.11042 -0.1831 C 0.11077 -0.18519 0.11146 -0.18704 0.11181 -0.18912 C 0.11302 -0.19445 0.11389 -0.19977 0.11493 -0.20486 C 0.11545 -0.20764 0.11597 -0.21019 0.11632 -0.21296 C 0.11702 -0.21759 0.11754 -0.22593 0.11927 -0.23079 C 0.12379 -0.24236 0.12344 -0.23287 0.13125 -0.24884 C 0.13993 -0.26574 0.12952 -0.24421 0.13577 -0.26065 C 0.13663 -0.26273 0.13802 -0.26458 0.13872 -0.26667 C 0.13993 -0.26991 0.14115 -0.27755 0.14167 -0.28056 C 0.14219 -0.28264 0.14288 -0.28449 0.14323 -0.28657 C 0.14323 -0.28657 0.14549 -0.29954 0.14618 -0.30046 C 0.1474 -0.30185 0.14913 -0.30185 0.1507 -0.30232 C 0.15174 -0.30046 0.15295 -0.29861 0.15365 -0.29653 C 0.15677 -0.28704 0.1566 -0.2882 0.1566 -0.28264 L 0.1566 -0.28264 " pathEditMode="relative" ptsTypes="AAAAAAAAAAAAAAAAAAAAAAAAAAAAAAAAAA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1.11111E-6 L -7.5E-6 1.11111E-6 C -0.00017 -0.00185 -7.5E-6 -0.02292 -0.00312 -0.0301 C -0.00486 -0.03426 -0.00904 -0.0419 -0.00904 -0.0419 C -0.01112 -0.05602 -0.00972 -0.04861 -0.01354 -0.06389 L -0.01511 -0.06991 C -0.01546 -0.07176 -0.01546 -0.07431 -0.01649 -0.0757 L -0.02101 -0.08172 C -0.02153 -0.0838 -0.02171 -0.08588 -0.02257 -0.08773 C -0.02431 -0.0919 -0.02847 -0.09954 -0.02847 -0.09954 C -0.03385 -0.12153 -0.02517 -0.08843 -0.03299 -0.11158 C -0.03871 -0.12917 -0.03229 -0.11852 -0.04046 -0.12963 C -0.04306 -0.14005 -0.04011 -0.13148 -0.04636 -0.14144 C -0.04757 -0.14329 -0.04827 -0.14537 -0.04931 -0.14746 C -0.05087 -0.15023 -0.05244 -0.15278 -0.05382 -0.15533 C -0.05747 -0.16968 -0.05244 -0.15232 -0.05989 -0.16736 C -0.06076 -0.16898 -0.06059 -0.17153 -0.06129 -0.17338 C -0.06459 -0.18195 -0.06407 -0.17732 -0.06876 -0.18519 C -0.07101 -0.18912 -0.07274 -0.19329 -0.07466 -0.19722 C -0.07569 -0.19931 -0.07622 -0.20185 -0.07779 -0.20324 C -0.07917 -0.2044 -0.08091 -0.20556 -0.08213 -0.20718 C -0.08386 -0.20903 -0.08489 -0.21181 -0.08664 -0.2132 C -0.08854 -0.21459 -0.09062 -0.21435 -0.09272 -0.21505 C -0.09567 -0.21644 -0.09862 -0.21783 -0.10157 -0.21922 C -0.10313 -0.21968 -0.10487 -0.21991 -0.10608 -0.22107 C -0.10765 -0.22246 -0.10921 -0.22361 -0.1106 -0.225 C -0.11216 -0.22685 -0.11338 -0.2294 -0.11511 -0.23102 C -0.11633 -0.23218 -0.11806 -0.23241 -0.11945 -0.2331 C -0.1264 -0.24676 -0.12431 -0.24051 -0.12692 -0.25093 C -0.12535 -0.26667 -0.12796 -0.26158 -0.12258 -0.26875 L -0.12258 -0.26875 " pathEditMode="relative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6.66667E-6 L 6.11111E-6 -6.66667E-6 C -0.01996 0.00069 -0.03559 -0.00047 -0.05381 0.00393 C -0.0559 0.00439 -0.05781 0.00532 -0.05972 0.00578 C -0.06649 0.00763 -0.06979 0.00763 -0.07621 0.00995 C -0.07777 0.01041 -0.07916 0.01134 -0.08072 0.0118 C -0.08263 0.01249 -0.08472 0.01296 -0.08663 0.01388 C -0.08819 0.01435 -0.08958 0.0155 -0.09114 0.01573 C -0.09548 0.01689 -0.09999 0.01712 -0.10451 0.01782 C -0.10659 0.01851 -0.1085 0.01898 -0.11059 0.0199 C -0.12048 0.0236 -0.1092 0.02106 -0.1269 0.02569 C -0.12934 0.02638 -0.13194 0.02685 -0.13437 0.02777 C -0.13593 0.02823 -0.13732 0.02939 -0.13888 0.02962 C -0.14184 0.03055 -0.14479 0.03101 -0.14774 0.03171 C -0.14982 0.03217 -0.15173 0.03333 -0.15381 0.03379 C -0.17343 0.03842 -0.15659 0.0331 -0.17013 0.03773 C -0.18298 0.04907 -0.16684 0.03541 -0.17916 0.04374 C -0.18072 0.04467 -0.18194 0.04675 -0.18368 0.04768 C -0.18559 0.04884 -0.18767 0.04884 -0.18958 0.04953 C -0.19114 0.05023 -0.19253 0.05115 -0.19409 0.05161 C -0.19895 0.05347 -0.20243 0.05416 -0.20746 0.05555 C -0.23472 0.05416 -0.24079 0.06874 -0.24479 0.04768 C -0.24548 0.04444 -0.24618 0.04097 -0.24635 0.03773 C -0.2467 0.03032 -0.24635 0.02314 -0.24635 0.01573 L -0.24635 0.01573 " pathEditMode="relative" ptsTypes="AAAAAAAAAAAAAAAAAAAAAAA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2.77778E-7 3.33333E-6 C -0.00052 -0.00741 -0.00087 -0.01459 -0.00156 -0.02199 C -0.0026 -0.03264 -0.00278 -0.0294 -0.00451 -0.03797 C -0.00521 -0.04051 -0.00486 -0.04352 -0.00608 -0.04584 C -0.00712 -0.04769 -0.00903 -0.04838 -0.01059 -0.04977 C -0.01233 -0.05348 -0.01493 -0.05949 -0.01806 -0.06181 C -0.02066 -0.06366 -0.02396 -0.06436 -0.02691 -0.06574 C -0.03576 -0.06968 -0.02986 -0.06737 -0.04479 -0.06968 C -0.04635 -0.07037 -0.04774 -0.0713 -0.04931 -0.07176 C -0.06806 -0.07616 -0.07934 -0.07269 -0.10156 -0.07176 C -0.10365 -0.07037 -0.10556 -0.06922 -0.10747 -0.0676 C -0.11302 -0.0632 -0.11701 -0.06019 -0.12101 -0.05371 C -0.13004 -0.03936 -0.11632 -0.05787 -0.12847 -0.03982 C -0.13125 -0.03565 -0.13385 -0.03102 -0.13733 -0.02801 C -0.14792 -0.01852 -0.1349 -0.03033 -0.14792 -0.01806 C -0.14931 -0.01667 -0.15087 -0.01551 -0.15226 -0.01389 C -0.16701 0.00231 -0.14809 -0.0176 -0.15972 -0.00209 C -0.16111 -0.00047 -0.16285 0.00069 -0.16424 0.00185 C -0.16528 0.00393 -0.16667 0.00555 -0.16719 0.00787 C -0.17031 0.01921 -0.17014 0.01898 -0.17014 0.02592 L -0.17014 0.02592 " pathEditMode="relative" ptsTypes="AAAAAAAAAAAAAAAAAAAA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Monotype Corsiva" pitchFamily="66" charset="0"/>
              </a:rPr>
              <a:t>«Какие овощи спрятались?»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149080"/>
            <a:ext cx="2808312" cy="24470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4365104"/>
            <a:ext cx="2232248" cy="1891739"/>
          </a:xfrm>
          <a:prstGeom prst="rect">
            <a:avLst/>
          </a:prstGeom>
        </p:spPr>
      </p:pic>
      <p:sp>
        <p:nvSpPr>
          <p:cNvPr id="39938" name="AutoShape 2" descr="skfonews.ruВыращивание репчатого лука из севка skfonews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https://im1-tub-ru.yandex.net/i?id=a03c93de913fabcc40085bc6c264e6cb&amp;n=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2" name="Picture 6" descr="http://pngimg.com/upload/onion_PNG602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365104"/>
            <a:ext cx="2304256" cy="1999878"/>
          </a:xfrm>
          <a:prstGeom prst="rect">
            <a:avLst/>
          </a:prstGeom>
          <a:noFill/>
        </p:spPr>
      </p:pic>
      <p:pic>
        <p:nvPicPr>
          <p:cNvPr id="13" name="Рисунок 12" descr=" 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980728"/>
            <a:ext cx="64087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99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920880" cy="60904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71800" y="0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  <a:cs typeface="Times New Roman" pitchFamily="18" charset="0"/>
              </a:rPr>
              <a:t>«Скажи наоборот»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2348880"/>
            <a:ext cx="93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жидкое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4149080"/>
            <a:ext cx="97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горячий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632" y="6093296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мягкий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216" y="2132856"/>
            <a:ext cx="111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холодное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0232" y="4005064"/>
            <a:ext cx="80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густая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216" y="6021288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твердый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6550223"/>
            <a:ext cx="7272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260648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Monotype Corsiva" pitchFamily="66" charset="0"/>
                <a:cs typeface="Times New Roman" pitchFamily="18" charset="0"/>
              </a:rPr>
              <a:t>«Что лишнее»?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6381328"/>
            <a:ext cx="7128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://www.tiptip.ru/base_prod/img/moloko_korove_obezzhirennoe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2232249" cy="2952328"/>
          </a:xfrm>
          <a:prstGeom prst="rect">
            <a:avLst/>
          </a:prstGeom>
          <a:noFill/>
        </p:spPr>
      </p:pic>
      <p:pic>
        <p:nvPicPr>
          <p:cNvPr id="18" name="Picture 2" descr="КЕФИР ДвД 3.2% 1л. - Славянка марке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01008"/>
            <a:ext cx="266528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livejournal.ru/static/files/themes/12287_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005064"/>
            <a:ext cx="3819798" cy="2520280"/>
          </a:xfrm>
          <a:prstGeom prst="rect">
            <a:avLst/>
          </a:prstGeom>
          <a:noFill/>
        </p:spPr>
      </p:pic>
      <p:pic>
        <p:nvPicPr>
          <p:cNvPr id="20" name="Picture 4" descr="Новости за 2012-10-02 день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764704"/>
            <a:ext cx="263434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Picture 6" descr="http://www.myjane.ru/pics/08062010/%D0%BC%D1%8F%D1%81%D0%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600400" cy="2676525"/>
          </a:xfrm>
          <a:prstGeom prst="rect">
            <a:avLst/>
          </a:prstGeom>
          <a:noFill/>
        </p:spPr>
      </p:pic>
      <p:pic>
        <p:nvPicPr>
          <p:cNvPr id="5" name="Picture 4" descr="http://shniaga.ru/wp-content/uploads/2011/04/me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3600400" cy="2736304"/>
          </a:xfrm>
          <a:prstGeom prst="rect">
            <a:avLst/>
          </a:prstGeom>
          <a:noFill/>
        </p:spPr>
      </p:pic>
      <p:pic>
        <p:nvPicPr>
          <p:cNvPr id="6" name="Picture 2" descr="http://nakyhne.ru/uploads/posts/2009-03/1236593716_rirrrir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88640"/>
            <a:ext cx="3456384" cy="2664296"/>
          </a:xfrm>
          <a:prstGeom prst="rect">
            <a:avLst/>
          </a:prstGeom>
          <a:noFill/>
        </p:spPr>
      </p:pic>
      <p:pic>
        <p:nvPicPr>
          <p:cNvPr id="7" name="Picture 8" descr="http://www.good-cook.ru/foto/visitor/tort/008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861048"/>
            <a:ext cx="3456384" cy="2641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BAEED-D705-40C0-810D-6B8E51C81AA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4" name="Picture 14" descr="http://excellentladies.ru/wp-content/uploads/2010/10/hleb_die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6672"/>
            <a:ext cx="3614936" cy="2448272"/>
          </a:xfrm>
          <a:prstGeom prst="rect">
            <a:avLst/>
          </a:prstGeom>
          <a:noFill/>
        </p:spPr>
      </p:pic>
      <p:pic>
        <p:nvPicPr>
          <p:cNvPr id="5" name="Picture 2" descr="http://thumbs.dreamstime.com/thumblarge_456/12591193571w4i8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17032"/>
            <a:ext cx="3810000" cy="2533651"/>
          </a:xfrm>
          <a:prstGeom prst="rect">
            <a:avLst/>
          </a:prstGeom>
          <a:noFill/>
        </p:spPr>
      </p:pic>
      <p:pic>
        <p:nvPicPr>
          <p:cNvPr id="6" name="Picture 6" descr="http://www.kushvablog.ru/uploads/posts/2010-11/1289723097_hle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17032"/>
            <a:ext cx="3672408" cy="2520280"/>
          </a:xfrm>
          <a:prstGeom prst="rect">
            <a:avLst/>
          </a:prstGeom>
          <a:noFill/>
        </p:spPr>
      </p:pic>
      <p:pic>
        <p:nvPicPr>
          <p:cNvPr id="7" name="Picture 14" descr="http://www.km-tambov.ru/catalog/aroma/new/kruas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76672"/>
            <a:ext cx="3600400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100</Words>
  <Application>Microsoft Office PowerPoint</Application>
  <PresentationFormat>Экран (4:3)</PresentationFormat>
  <Paragraphs>41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Monotype Corsiva</vt:lpstr>
      <vt:lpstr>Times New Roman</vt:lpstr>
      <vt:lpstr>Тема Office</vt:lpstr>
      <vt:lpstr>Тема: «Продукты питания»</vt:lpstr>
      <vt:lpstr>Отделы продуктового магазина:  молочный, мяс­ной, хлебобулочный, бакалейный, овощной, рыбный. </vt:lpstr>
      <vt:lpstr>Презентация PowerPoint</vt:lpstr>
      <vt:lpstr>Презентация PowerPoint</vt:lpstr>
      <vt:lpstr>«Какие овощи спрятались?»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Разложи полезные и вредные продукты по тарелкам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Lenovo</cp:lastModifiedBy>
  <cp:revision>61</cp:revision>
  <dcterms:created xsi:type="dcterms:W3CDTF">2013-04-23T11:51:01Z</dcterms:created>
  <dcterms:modified xsi:type="dcterms:W3CDTF">2023-01-05T09:31:16Z</dcterms:modified>
</cp:coreProperties>
</file>