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6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</a:t>
            </a:r>
          </a:p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3861048"/>
            <a:ext cx="3170062" cy="163965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71" y="1389306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620688"/>
            <a:ext cx="3528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</a:p>
        </p:txBody>
      </p:sp>
      <p:pic>
        <p:nvPicPr>
          <p:cNvPr id="9220" name="Picture 4" descr="https://images.satu.kz/73314734_w640_h640_tovary.jpg">
            <a:extLst>
              <a:ext uri="{FF2B5EF4-FFF2-40B4-BE49-F238E27FC236}">
                <a16:creationId xmlns:a16="http://schemas.microsoft.com/office/drawing/2014/main" id="{A8FD1F97-7885-42F7-82FE-77A7E4423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4"/>
          <a:stretch/>
        </p:blipFill>
        <p:spPr bwMode="auto">
          <a:xfrm>
            <a:off x="3923928" y="1544018"/>
            <a:ext cx="3793712" cy="22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75101" y="2105798"/>
            <a:ext cx="1721035" cy="312340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1" y="1182467"/>
            <a:ext cx="3742780" cy="47227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620688"/>
            <a:ext cx="40191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</a:p>
        </p:txBody>
      </p:sp>
      <p:pic>
        <p:nvPicPr>
          <p:cNvPr id="10244" name="Picture 4" descr="http://ot2do7.ru/uploads/posts/2019-03/1551607230_prof20.jpg">
            <a:extLst>
              <a:ext uri="{FF2B5EF4-FFF2-40B4-BE49-F238E27FC236}">
                <a16:creationId xmlns:a16="http://schemas.microsoft.com/office/drawing/2014/main" id="{1789AAF8-A5A8-4410-AF85-694938F0F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7" t="1776" r="3668" b="3237"/>
          <a:stretch/>
        </p:blipFill>
        <p:spPr bwMode="auto">
          <a:xfrm>
            <a:off x="6082249" y="1785212"/>
            <a:ext cx="2137554" cy="35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29786" y="2815316"/>
            <a:ext cx="3578518" cy="1345461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 rotWithShape="1">
          <a:blip r:embed="rId2"/>
          <a:srcRect l="18169" r="24246"/>
          <a:stretch/>
        </p:blipFill>
        <p:spPr bwMode="auto">
          <a:xfrm>
            <a:off x="733696" y="1364783"/>
            <a:ext cx="2808312" cy="4560482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5972" y="1085372"/>
            <a:ext cx="4346760" cy="15075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05910" y="785794"/>
            <a:ext cx="24421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</a:p>
        </p:txBody>
      </p:sp>
      <p:pic>
        <p:nvPicPr>
          <p:cNvPr id="12290" name="Picture 2" descr="https://static.tildacdn.com/tild3234-3632-4438-a238-323664663439/1.jpeg">
            <a:extLst>
              <a:ext uri="{FF2B5EF4-FFF2-40B4-BE49-F238E27FC236}">
                <a16:creationId xmlns:a16="http://schemas.microsoft.com/office/drawing/2014/main" id="{5EF9FB90-2D9D-402B-AD4B-43D719670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3" t="3373" r="-1190" b="60645"/>
          <a:stretch/>
        </p:blipFill>
        <p:spPr bwMode="auto">
          <a:xfrm>
            <a:off x="5759881" y="4221088"/>
            <a:ext cx="1473523" cy="13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tic.tildacdn.com/tild3234-3632-4438-a238-323664663439/1.jpeg">
            <a:extLst>
              <a:ext uri="{FF2B5EF4-FFF2-40B4-BE49-F238E27FC236}">
                <a16:creationId xmlns:a16="http://schemas.microsoft.com/office/drawing/2014/main" id="{707B81C7-809A-4C55-83DE-14C3304E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3373" r="23263" b="66971"/>
          <a:stretch/>
        </p:blipFill>
        <p:spPr bwMode="auto">
          <a:xfrm>
            <a:off x="3915972" y="4221088"/>
            <a:ext cx="2094141" cy="11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72000" y="3861048"/>
            <a:ext cx="3429024" cy="173408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696" y="1465119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366" y="1127112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3928" y="638694"/>
            <a:ext cx="3068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</a:p>
        </p:txBody>
      </p:sp>
      <p:pic>
        <p:nvPicPr>
          <p:cNvPr id="13314" name="Picture 2" descr="https://fsd.multiurok.ru/html/2018/10/23/s_5bcecc18e3ba1/976042_15.jpeg">
            <a:extLst>
              <a:ext uri="{FF2B5EF4-FFF2-40B4-BE49-F238E27FC236}">
                <a16:creationId xmlns:a16="http://schemas.microsoft.com/office/drawing/2014/main" id="{281AE8AB-7546-4060-A2A6-5C785DED5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6053" r="3538" b="2557"/>
          <a:stretch/>
        </p:blipFill>
        <p:spPr bwMode="auto">
          <a:xfrm>
            <a:off x="5077875" y="1465119"/>
            <a:ext cx="2374445" cy="23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93766" y="4501552"/>
            <a:ext cx="4378696" cy="1059597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94" y="1276701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9" y="579956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</a:p>
        </p:txBody>
      </p:sp>
      <p:pic>
        <p:nvPicPr>
          <p:cNvPr id="11266" name="Picture 2" descr="https://sun9-82.userapi.com/impf/bWAfguJrfYdMwTgTGPa2XFBL7FBCXy7lbogrrw/Hoc2K5wgsew.jpg?size=604x427&amp;quality=95&amp;sign=53f63b1811974bbe5a4fb7386b295032&amp;type=album">
            <a:extLst>
              <a:ext uri="{FF2B5EF4-FFF2-40B4-BE49-F238E27FC236}">
                <a16:creationId xmlns:a16="http://schemas.microsoft.com/office/drawing/2014/main" id="{7BADC66E-AA22-4850-8069-27417F315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3" t="5739" r="3689" b="5739"/>
          <a:stretch/>
        </p:blipFill>
        <p:spPr bwMode="auto">
          <a:xfrm>
            <a:off x="4381124" y="1349604"/>
            <a:ext cx="3081065" cy="30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48436" y="3429000"/>
            <a:ext cx="3111648" cy="208823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620688"/>
            <a:ext cx="30678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</a:p>
        </p:txBody>
      </p:sp>
      <p:pic>
        <p:nvPicPr>
          <p:cNvPr id="1026" name="Picture 2" descr="https://dmtoy.ru/upload/iblock/1b9/1b9a5c57fc5309610c6605aa03e276d4.jpeg">
            <a:extLst>
              <a:ext uri="{FF2B5EF4-FFF2-40B4-BE49-F238E27FC236}">
                <a16:creationId xmlns:a16="http://schemas.microsoft.com/office/drawing/2014/main" id="{07BFF507-3635-4952-A062-EA60CBFC0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17140" r="4771" b="17140"/>
          <a:stretch/>
        </p:blipFill>
        <p:spPr bwMode="auto">
          <a:xfrm>
            <a:off x="4776400" y="1340768"/>
            <a:ext cx="2795996" cy="20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62647" y="3429000"/>
            <a:ext cx="3337745" cy="2074471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047" y="931481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476672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</a:p>
        </p:txBody>
      </p:sp>
      <p:pic>
        <p:nvPicPr>
          <p:cNvPr id="6" name="Picture 2" descr="https://steshka.ru/wp-content/uploads/2013/05/kartinkipozharnuh7.jpg">
            <a:extLst>
              <a:ext uri="{FF2B5EF4-FFF2-40B4-BE49-F238E27FC236}">
                <a16:creationId xmlns:a16="http://schemas.microsoft.com/office/drawing/2014/main" id="{C29608BA-3BC0-47C3-8923-588FDDCBA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7"/>
          <a:stretch/>
        </p:blipFill>
        <p:spPr bwMode="auto">
          <a:xfrm>
            <a:off x="4040552" y="1258606"/>
            <a:ext cx="3019176" cy="21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eshka.ru/wp-content/uploads/2013/05/kartinkipozharnuh7.jpg">
            <a:extLst>
              <a:ext uri="{FF2B5EF4-FFF2-40B4-BE49-F238E27FC236}">
                <a16:creationId xmlns:a16="http://schemas.microsoft.com/office/drawing/2014/main" id="{F997C7FB-BD1D-4F6D-8EAC-F8B0C8675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7" r="8071" b="70463"/>
          <a:stretch/>
        </p:blipFill>
        <p:spPr bwMode="auto">
          <a:xfrm>
            <a:off x="6804248" y="1628800"/>
            <a:ext cx="1162608" cy="14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812ACA-6F9E-47AC-9971-7537D4033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3768" y="1417639"/>
            <a:ext cx="3960440" cy="438762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профессии играли –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Вмиг мы лётчиками стали!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самолёте полетали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шофёрами вдруг стали!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Руль теперь в руках у нас-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едем мы сейчас!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на стройке мы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Кладём ровно кирпичи.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Раз- кирпич и два, и три –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дом мы, посмотри!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закончена игра,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Возвращаться нам пора.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F70C45-9EBD-4251-96F8-4025EF1C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708920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4775C57-56DC-4962-AFC7-57820C55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28"/>
          <a:stretch>
            <a:fillRect/>
          </a:stretch>
        </p:blipFill>
        <p:spPr bwMode="auto">
          <a:xfrm>
            <a:off x="683568" y="1063039"/>
            <a:ext cx="2088232" cy="193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3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72000" y="3861048"/>
            <a:ext cx="3168352" cy="1677547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30" y="1319404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476672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</a:p>
        </p:txBody>
      </p:sp>
      <p:pic>
        <p:nvPicPr>
          <p:cNvPr id="3074" name="Picture 2" descr="https://www.maam.ru/illustrations/38/medium/item_3481.jpg">
            <a:extLst>
              <a:ext uri="{FF2B5EF4-FFF2-40B4-BE49-F238E27FC236}">
                <a16:creationId xmlns:a16="http://schemas.microsoft.com/office/drawing/2014/main" id="{31D52558-C9D2-4B71-A3A5-D6BFCA8A9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6" t="4374" r="2929" b="6738"/>
          <a:stretch/>
        </p:blipFill>
        <p:spPr bwMode="auto">
          <a:xfrm>
            <a:off x="4833812" y="1334717"/>
            <a:ext cx="2448272" cy="24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48973" y="3789040"/>
            <a:ext cx="3071299" cy="186959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940" y="1250473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620688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pic>
        <p:nvPicPr>
          <p:cNvPr id="4100" name="Picture 4" descr="https://avatars.mds.yandex.net/i?id=92d3dcbbf7327c72639cc474439cfc4c_l-4230301-images-thumbs&amp;n=13">
            <a:extLst>
              <a:ext uri="{FF2B5EF4-FFF2-40B4-BE49-F238E27FC236}">
                <a16:creationId xmlns:a16="http://schemas.microsoft.com/office/drawing/2014/main" id="{4A011B75-443A-4441-97F5-F5D2F9934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4938" r="72244" b="66111"/>
          <a:stretch/>
        </p:blipFill>
        <p:spPr bwMode="auto">
          <a:xfrm>
            <a:off x="6161270" y="2724056"/>
            <a:ext cx="1082489" cy="98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i?id=92d3dcbbf7327c72639cc474439cfc4c_l-4230301-images-thumbs&amp;n=13">
            <a:extLst>
              <a:ext uri="{FF2B5EF4-FFF2-40B4-BE49-F238E27FC236}">
                <a16:creationId xmlns:a16="http://schemas.microsoft.com/office/drawing/2014/main" id="{EDB6E1E3-876C-4C2A-B737-9F922D3FA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0" t="36541" r="44840" b="35292"/>
          <a:stretch/>
        </p:blipFill>
        <p:spPr bwMode="auto">
          <a:xfrm>
            <a:off x="7243759" y="4698238"/>
            <a:ext cx="1140590" cy="9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i?id=92d3dcbbf7327c72639cc474439cfc4c_l-4230301-images-thumbs&amp;n=13">
            <a:extLst>
              <a:ext uri="{FF2B5EF4-FFF2-40B4-BE49-F238E27FC236}">
                <a16:creationId xmlns:a16="http://schemas.microsoft.com/office/drawing/2014/main" id="{9BB86AD7-FE46-4855-A7BC-5601E90DE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67644" r="72108" b="4189"/>
          <a:stretch/>
        </p:blipFill>
        <p:spPr bwMode="auto">
          <a:xfrm>
            <a:off x="4878763" y="2730115"/>
            <a:ext cx="1211717" cy="10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2.bp.blogspot.com/-8mn9zOHPtGo/T4XxS4bfdyI/AAAAAAAAAog/pLtzILga9uo/s1600/%D0%A1%D0%BD%D0%B8%D0%BC%D0%BE%D0%BA2.PNG">
            <a:extLst>
              <a:ext uri="{FF2B5EF4-FFF2-40B4-BE49-F238E27FC236}">
                <a16:creationId xmlns:a16="http://schemas.microsoft.com/office/drawing/2014/main" id="{EA304DB0-F947-4A12-B3F6-6549D22CB9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s://fs.znanio.ru/methodology/images/d6/44/d644d1da5e4b3677a6b072fcc9ef89e3e63b0885.jpg">
            <a:extLst>
              <a:ext uri="{FF2B5EF4-FFF2-40B4-BE49-F238E27FC236}">
                <a16:creationId xmlns:a16="http://schemas.microsoft.com/office/drawing/2014/main" id="{E2E47C50-E476-451D-8C64-36C4A6723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t="43767" r="11545" b="34468"/>
          <a:stretch/>
        </p:blipFill>
        <p:spPr bwMode="auto">
          <a:xfrm>
            <a:off x="3506928" y="2674026"/>
            <a:ext cx="1384235" cy="944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fs.znanio.ru/methodology/images/d6/44/d644d1da5e4b3677a6b072fcc9ef89e3e63b0885.jpg">
            <a:extLst>
              <a:ext uri="{FF2B5EF4-FFF2-40B4-BE49-F238E27FC236}">
                <a16:creationId xmlns:a16="http://schemas.microsoft.com/office/drawing/2014/main" id="{74B7FB41-4E7E-4BB0-89D6-7014B0DB1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B7C7E9"/>
              </a:clrFrom>
              <a:clrTo>
                <a:srgbClr val="B7C7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56" t="18610" r="37001" b="12068"/>
          <a:stretch/>
        </p:blipFill>
        <p:spPr bwMode="auto">
          <a:xfrm>
            <a:off x="7121937" y="1519028"/>
            <a:ext cx="1384234" cy="3192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fs.znanio.ru/methodology/images/d6/44/d644d1da5e4b3677a6b072fcc9ef89e3e63b0885.jpg">
            <a:extLst>
              <a:ext uri="{FF2B5EF4-FFF2-40B4-BE49-F238E27FC236}">
                <a16:creationId xmlns:a16="http://schemas.microsoft.com/office/drawing/2014/main" id="{A12925EF-B697-4400-A89E-350CD4BDB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4" t="21165" r="6552" b="55572"/>
          <a:stretch/>
        </p:blipFill>
        <p:spPr bwMode="auto">
          <a:xfrm>
            <a:off x="3380266" y="1396546"/>
            <a:ext cx="1107328" cy="127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avatars.mds.yandex.net/i?id=fffd736534661653652f1dc061753f124eeb3d74-7020937-images-thumbs&amp;n=13&amp;exp=1">
            <a:extLst>
              <a:ext uri="{FF2B5EF4-FFF2-40B4-BE49-F238E27FC236}">
                <a16:creationId xmlns:a16="http://schemas.microsoft.com/office/drawing/2014/main" id="{3BA4F4A0-D38A-4F01-BB32-D5831A26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04" y="1390836"/>
            <a:ext cx="2052011" cy="13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652120" y="3789040"/>
            <a:ext cx="2736304" cy="1872207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204864"/>
            <a:ext cx="5348104" cy="38060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0138" y="620688"/>
            <a:ext cx="60321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</a:p>
        </p:txBody>
      </p:sp>
      <p:pic>
        <p:nvPicPr>
          <p:cNvPr id="5122" name="Picture 2" descr="https://kirgizskaski.ru/wp-content/uploads/a/7/a/a7a68ebdf4b896ba9ef501e7235e6028.jpeg">
            <a:extLst>
              <a:ext uri="{FF2B5EF4-FFF2-40B4-BE49-F238E27FC236}">
                <a16:creationId xmlns:a16="http://schemas.microsoft.com/office/drawing/2014/main" id="{37A04F01-58EF-4C01-8569-CB71F724F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5" b="911"/>
          <a:stretch/>
        </p:blipFill>
        <p:spPr bwMode="auto">
          <a:xfrm>
            <a:off x="2444887" y="1451507"/>
            <a:ext cx="56389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75856" y="4341875"/>
            <a:ext cx="3960440" cy="1319373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593" y="1268761"/>
            <a:ext cx="3406942" cy="34563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620688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</a:p>
        </p:txBody>
      </p:sp>
      <p:pic>
        <p:nvPicPr>
          <p:cNvPr id="6146" name="Picture 2" descr="https://thumbs.dreamstime.com/z/%D0%B2%D0%B5%D0%BA%D1%82%D0%BE%D1%80%D0%BD%D1%8B%D0%B9-%D0%BD%D0%B0%D0%B1%D0%BE%D1%80-%D0%B2%D0%B5%D1%82%D0%B5%D1%80%D0%B8%D0%BD%D0%B0%D1%80%D0%BD%D1%8B%D1%85-%D0%B7%D0%BD%D0%B0%D1%87%D0%BA%D0%BE%D0%B2-%D0%B8%D0%BB%D0%BB%D1%8E%D1%81%D1%82%D1%80%D0%B0%D1%86%D0%B8%D1%8F-%D0%B4%D0%BE%D0%BC%D0%B0%D1%88%D0%BD%D0%B8%D1%85-%D0%B6%D0%B8%D0%B2%D0%BE%D1%82%D0%BD%D1%8B%D1%85-%D0%B8-161428238.jpg">
            <a:extLst>
              <a:ext uri="{FF2B5EF4-FFF2-40B4-BE49-F238E27FC236}">
                <a16:creationId xmlns:a16="http://schemas.microsoft.com/office/drawing/2014/main" id="{22A49ED3-E182-4ED1-A559-8DEBE7A15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9051"/>
          <a:stretch/>
        </p:blipFill>
        <p:spPr bwMode="auto">
          <a:xfrm>
            <a:off x="5278596" y="1495753"/>
            <a:ext cx="2929055" cy="27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20072" y="3933056"/>
            <a:ext cx="2808312" cy="151216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302" y="761948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408" y="3881384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761948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</a:p>
        </p:txBody>
      </p:sp>
      <p:pic>
        <p:nvPicPr>
          <p:cNvPr id="7172" name="Picture 4" descr="https://avatars.mds.yandex.net/i?id=3b3fe35f0387fa7bba0682c5f56ecbc9c4b727db-4589186-images-thumbs&amp;n=13&amp;exp=1">
            <a:extLst>
              <a:ext uri="{FF2B5EF4-FFF2-40B4-BE49-F238E27FC236}">
                <a16:creationId xmlns:a16="http://schemas.microsoft.com/office/drawing/2014/main" id="{17B8DD55-C27B-4549-B6E3-8824E7688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EABF"/>
              </a:clrFrom>
              <a:clrTo>
                <a:srgbClr val="FFEA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"/>
          <a:stretch/>
        </p:blipFill>
        <p:spPr bwMode="auto">
          <a:xfrm>
            <a:off x="4392627" y="1708035"/>
            <a:ext cx="3921379" cy="21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357686" y="4149080"/>
            <a:ext cx="3886722" cy="129614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548680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</a:p>
        </p:txBody>
      </p:sp>
      <p:pic>
        <p:nvPicPr>
          <p:cNvPr id="8194" name="Picture 2" descr="https://a.allegroimg.com/original/03dc21/1340dd424917b2b98ccde966d726/NAKLEJKI-NA-SCIANE-SPACE-50x100-cm-KOSMOS">
            <a:extLst>
              <a:ext uri="{FF2B5EF4-FFF2-40B4-BE49-F238E27FC236}">
                <a16:creationId xmlns:a16="http://schemas.microsoft.com/office/drawing/2014/main" id="{83033A8F-4A0F-4559-852E-215C143A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91" y="1364164"/>
            <a:ext cx="3134028" cy="2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644</Words>
  <Application>Microsoft Office PowerPoint</Application>
  <PresentationFormat>Экран (4:3)</PresentationFormat>
  <Paragraphs>147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Lenovo</cp:lastModifiedBy>
  <cp:revision>54</cp:revision>
  <dcterms:created xsi:type="dcterms:W3CDTF">2014-07-06T18:18:01Z</dcterms:created>
  <dcterms:modified xsi:type="dcterms:W3CDTF">2023-01-05T11:06:04Z</dcterms:modified>
</cp:coreProperties>
</file>