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63" r:id="rId4"/>
    <p:sldId id="265" r:id="rId5"/>
    <p:sldId id="258" r:id="rId6"/>
    <p:sldId id="267" r:id="rId7"/>
    <p:sldId id="269" r:id="rId8"/>
    <p:sldId id="259" r:id="rId9"/>
    <p:sldId id="270" r:id="rId10"/>
    <p:sldId id="266" r:id="rId11"/>
    <p:sldId id="276" r:id="rId12"/>
    <p:sldId id="260" r:id="rId13"/>
    <p:sldId id="272" r:id="rId14"/>
    <p:sldId id="273" r:id="rId15"/>
    <p:sldId id="277" r:id="rId16"/>
    <p:sldId id="275" r:id="rId17"/>
    <p:sldId id="264" r:id="rId18"/>
    <p:sldId id="261" r:id="rId19"/>
    <p:sldId id="27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71" autoAdjust="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D4DD-56C9-4D17-AAC4-120969589B56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8DBB-DBF4-4FD6-A7CF-DB69ECE38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8DBB-DBF4-4FD6-A7CF-DB69ECE388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06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7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85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8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2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0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5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1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8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Презентация на тему: «Семья»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старшая группа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67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470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случается что-то хорошее, можно радоваться всей семьей.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Поздравь дедушку с днем рождения, похлопай ему в ладоши и задуй свечи на торте!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9" y="2160588"/>
            <a:ext cx="5479675" cy="3881437"/>
          </a:xfrm>
        </p:spPr>
      </p:pic>
    </p:spTree>
    <p:extLst>
      <p:ext uri="{BB962C8B-B14F-4D97-AF65-F5344CB8AC3E}">
        <p14:creationId xmlns:p14="http://schemas.microsoft.com/office/powerpoint/2010/main" val="130524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Инструкция: вдохнули через нос (рот пока закрыт), вытянули губы «трубочкой», выдох через «трубочку».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Плечи не поднимаем, щеки не надуваем!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6" y="2496344"/>
            <a:ext cx="5715000" cy="3209925"/>
          </a:xfrm>
        </p:spPr>
      </p:pic>
    </p:spTree>
    <p:extLst>
      <p:ext uri="{BB962C8B-B14F-4D97-AF65-F5344CB8AC3E}">
        <p14:creationId xmlns:p14="http://schemas.microsoft.com/office/powerpoint/2010/main" val="253098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96666"/>
            <a:ext cx="6975948" cy="94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Это сестры           Это  братья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3904"/>
            <a:ext cx="3496159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48" y="1211970"/>
            <a:ext cx="2780164" cy="4464496"/>
          </a:xfrm>
        </p:spPr>
      </p:pic>
    </p:spTree>
    <p:extLst>
      <p:ext uri="{BB962C8B-B14F-4D97-AF65-F5344CB8AC3E}">
        <p14:creationId xmlns:p14="http://schemas.microsoft.com/office/powerpoint/2010/main" val="13034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Сестры живут дружно, помогают друг другу, делают все вместе!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538458" cy="39454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83" y="2348880"/>
            <a:ext cx="33369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8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Братья любят друг друга, помогают друг другу  и могут весело играть вместе. У каждого есть свое любимое занятие.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>
          <a:xfrm>
            <a:off x="4283968" y="2138862"/>
            <a:ext cx="3096344" cy="3145986"/>
          </a:xfrm>
        </p:spPr>
      </p:pic>
      <p:pic>
        <p:nvPicPr>
          <p:cNvPr id="1026" name="Picture 2" descr="https://thumbs.dreamstime.com/b/%D1%80%D0%B5%D0%B1%D0%B5%D0%BD%D0%BE%D0%BA-%D0%BF%D0%BE%D0%BC%D0%BE%D0%B3%D0%B0%D1%8F-%D0%B5%D0%B3%D0%BE-%D0%B4%D1%80%D1%83%D0%B3%D0%B0-%D0%BA%D0%BE%D1%82%D0%BE%D1%80%D1%8B%D0%B9-%D0%B1%D1%8B%D0%BB-%D1%80%D0%B0%D0%BD%D0%B5%D0%BD-%D0%B2-%D1%80%D0%B5%D0%B7%D1%83%D0%BB%D1%8C%D1%82%D0%B0%D1%82%D0%B5-%D0%BD%D0%B5%D1%81%D1%87%D0%B0%D1%81%D1%82%D0%BD%D0%BE%D0%B3%D0%BE-182589684.jpg">
            <a:extLst>
              <a:ext uri="{FF2B5EF4-FFF2-40B4-BE49-F238E27FC236}">
                <a16:creationId xmlns:a16="http://schemas.microsoft.com/office/drawing/2014/main" id="{2CE5EFA9-E852-49A4-99B0-A0C40D4A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" y="2138862"/>
            <a:ext cx="3787918" cy="40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дедушка,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(разгибаем пальчики по одному)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бабушка,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папочка,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мамочка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вся моя семья!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(растопырить ручки малыша или свои)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88" y="1742237"/>
            <a:ext cx="3300609" cy="3373525"/>
          </a:xfrm>
        </p:spPr>
      </p:pic>
    </p:spTree>
    <p:extLst>
      <p:ext uri="{BB962C8B-B14F-4D97-AF65-F5344CB8AC3E}">
        <p14:creationId xmlns:p14="http://schemas.microsoft.com/office/powerpoint/2010/main" val="323800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Какое слово отличается от других?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Ночь, дочь, дочь, дочь;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Сын, сон, сын, сын;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Внук, внук, стук, внук;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лишний?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0" y="1559429"/>
            <a:ext cx="1477689" cy="23079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50" y="3773729"/>
            <a:ext cx="1584176" cy="236444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3" y="3867331"/>
            <a:ext cx="1608364" cy="2311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38" y="1565603"/>
            <a:ext cx="1760312" cy="239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6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09600"/>
            <a:ext cx="727280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меня есть домашние животные: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 Барсик                                и пес Шарик!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528392" cy="356741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606 L -0.00312 0.08372 C 0.00781 0.08904 0.02431 0.09228 0.04132 0.09228 C 0.06077 0.09228 0.07639 0.08904 0.08733 0.08372 L 0.13976 0.06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ухаживаю за своими питомцами!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84784"/>
            <a:ext cx="3511642" cy="4123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71" y="1491996"/>
            <a:ext cx="3409416" cy="42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меня большая семья!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2" y="1628800"/>
            <a:ext cx="6471949" cy="3967803"/>
          </a:xfrm>
        </p:spPr>
      </p:pic>
    </p:spTree>
    <p:extLst>
      <p:ext uri="{BB962C8B-B14F-4D97-AF65-F5344CB8AC3E}">
        <p14:creationId xmlns:p14="http://schemas.microsoft.com/office/powerpoint/2010/main" val="14428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6851104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здорово, когда у тебя большая и дружная семья!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050" name="Picture 2" descr="https://blogger.googleusercontent.com/img/a/AVvXsEh0c5vD5aL01NomCT1Js6ckMdYBLgKa64TIEkNOMayhQj63s5TldjBUS4hYp8bosFd1tjXp3wr86RrzWFzQDoMLmEXB3qXC5MZ3FzZN_3bhbz6uf7wDs-mwAXTtonQddcmuUwn8w2K7fbPvYdvBH8CMuS_bJXm5mKTB7r6SNcTLcSgDGKNvmC4zoy5qzw">
            <a:extLst>
              <a:ext uri="{FF2B5EF4-FFF2-40B4-BE49-F238E27FC236}">
                <a16:creationId xmlns:a16="http://schemas.microsoft.com/office/drawing/2014/main" id="{2D8AA364-8B4C-47F9-AA98-5815968E25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6698704" cy="37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Назови ласково: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/>
              <a:t>мама -</a:t>
            </a:r>
          </a:p>
          <a:p>
            <a:r>
              <a:rPr lang="ru-RU" sz="5400" dirty="0"/>
              <a:t>папа -</a:t>
            </a:r>
          </a:p>
          <a:p>
            <a:r>
              <a:rPr lang="ru-RU" sz="5400" dirty="0"/>
              <a:t>дочка -</a:t>
            </a:r>
          </a:p>
          <a:p>
            <a:r>
              <a:rPr lang="ru-RU" sz="5400" dirty="0"/>
              <a:t>сын - </a:t>
            </a:r>
          </a:p>
          <a:p>
            <a:endParaRPr lang="ru-RU" sz="5400" dirty="0"/>
          </a:p>
          <a:p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841943"/>
            <a:ext cx="3600400" cy="3880772"/>
          </a:xfrm>
        </p:spPr>
        <p:txBody>
          <a:bodyPr>
            <a:normAutofit fontScale="92500"/>
          </a:bodyPr>
          <a:lstStyle/>
          <a:p>
            <a:r>
              <a:rPr lang="ru-RU" sz="5400" dirty="0"/>
              <a:t>мамочка</a:t>
            </a:r>
          </a:p>
          <a:p>
            <a:r>
              <a:rPr lang="ru-RU" sz="5400" dirty="0"/>
              <a:t>папочка</a:t>
            </a:r>
          </a:p>
          <a:p>
            <a:r>
              <a:rPr lang="ru-RU" sz="5400" dirty="0"/>
              <a:t>доченька</a:t>
            </a:r>
          </a:p>
          <a:p>
            <a:r>
              <a:rPr lang="ru-RU" sz="5400" dirty="0"/>
              <a:t>сыночек</a:t>
            </a:r>
          </a:p>
          <a:p>
            <a:pPr marL="109728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546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Это наш дом,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Мы вместе в нем живем!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74" y="2160588"/>
            <a:ext cx="4808626" cy="4203249"/>
          </a:xfrm>
        </p:spPr>
      </p:pic>
    </p:spTree>
    <p:extLst>
      <p:ext uri="{BB962C8B-B14F-4D97-AF65-F5344CB8AC3E}">
        <p14:creationId xmlns:p14="http://schemas.microsoft.com/office/powerpoint/2010/main" val="191419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Мои родители: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412777"/>
            <a:ext cx="1512169" cy="2016224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мама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75034" y="1504860"/>
            <a:ext cx="2882280" cy="4536504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папа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6690"/>
            <a:ext cx="2754220" cy="42468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3076" name="Picture 4" descr="https://w7.pngwing.com/pngs/408/853/png-transparent-mother-mom-and-kid-child-photography-hand.png">
            <a:extLst>
              <a:ext uri="{FF2B5EF4-FFF2-40B4-BE49-F238E27FC236}">
                <a16:creationId xmlns:a16="http://schemas.microsoft.com/office/drawing/2014/main" id="{84DD388F-957D-4A03-B756-E9783A04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22780"/>
          <a:stretch/>
        </p:blipFill>
        <p:spPr bwMode="auto">
          <a:xfrm>
            <a:off x="474687" y="1865541"/>
            <a:ext cx="360034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Мама всегда ласково обнимет и поцелует. С ней весело играть и гулять. Она умеет готовить, стирать, гладить, убирать.  У нее можно многому научиться!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/>
          <a:stretch/>
        </p:blipFill>
        <p:spPr>
          <a:xfrm>
            <a:off x="251520" y="2078160"/>
            <a:ext cx="2517628" cy="22203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"/>
          <a:stretch/>
        </p:blipFill>
        <p:spPr>
          <a:xfrm>
            <a:off x="2411760" y="2276872"/>
            <a:ext cx="3963094" cy="4288586"/>
          </a:xfrm>
        </p:spPr>
      </p:pic>
    </p:spTree>
    <p:extLst>
      <p:ext uri="{BB962C8B-B14F-4D97-AF65-F5344CB8AC3E}">
        <p14:creationId xmlns:p14="http://schemas.microsoft.com/office/powerpoint/2010/main" val="39408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17710"/>
            <a:ext cx="6417762" cy="133175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Папа очень сильный и умный! Он умеет мастерить, чинить, строить. С ним тоже можно играть и гулять.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2557"/>
            <a:ext cx="2808312" cy="21944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9" y="4507238"/>
            <a:ext cx="2967609" cy="21330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49103"/>
            <a:ext cx="2334112" cy="2568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30049"/>
            <a:ext cx="2334112" cy="22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Еще у меня есть бабуля и дедуля.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Они очень любят внуков!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бабушка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69204" y="2160591"/>
            <a:ext cx="2358980" cy="191648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дедушка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" y="2615417"/>
            <a:ext cx="2780173" cy="4140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13" y="2542302"/>
            <a:ext cx="2780172" cy="40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6401643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072766" cy="31627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3377307" cy="3377307"/>
          </a:xfrm>
        </p:spPr>
      </p:pic>
    </p:spTree>
    <p:extLst>
      <p:ext uri="{BB962C8B-B14F-4D97-AF65-F5344CB8AC3E}">
        <p14:creationId xmlns:p14="http://schemas.microsoft.com/office/powerpoint/2010/main" val="21664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</TotalTime>
  <Words>261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на тему: «Семья» (старшая группа)</vt:lpstr>
      <vt:lpstr>У меня большая семья! </vt:lpstr>
      <vt:lpstr>Назови ласково:</vt:lpstr>
      <vt:lpstr>Это наш дом, Мы вместе в нем живем!</vt:lpstr>
      <vt:lpstr>Мои родители:</vt:lpstr>
      <vt:lpstr>Мама всегда ласково обнимет и поцелует. С ней весело играть и гулять. Она умеет готовить, стирать, гладить, убирать.  У нее можно многому научиться!</vt:lpstr>
      <vt:lpstr>Папа очень сильный и умный! Он умеет мастерить, чинить, строить. С ним тоже можно играть и гулять. </vt:lpstr>
      <vt:lpstr> Еще у меня есть бабуля и дедуля. Они очень любят внуков! </vt:lpstr>
      <vt:lpstr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vt:lpstr>
      <vt:lpstr>Когда случается что-то хорошее, можно радоваться всей семьей. Поздравь дедушку с днем рождения, похлопай ему в ладоши и задуй свечи на торте!</vt:lpstr>
      <vt:lpstr>Инструкция: вдохнули через нос (рот пока закрыт), вытянули губы «трубочкой», выдох через «трубочку». Плечи не поднимаем, щеки не надуваем!</vt:lpstr>
      <vt:lpstr>Это сестры           Это  братья</vt:lpstr>
      <vt:lpstr>Сестры живут дружно, помогают друг другу, делают все вместе!</vt:lpstr>
      <vt:lpstr>Братья любят друг друга, помогают друг другу  и могут весело играть вместе. У каждого есть свое любимое занятие.</vt:lpstr>
      <vt:lpstr>Пальчиковая гимнастика</vt:lpstr>
      <vt:lpstr>Какое слово отличается от других?</vt:lpstr>
      <vt:lpstr>Кто лишний?</vt:lpstr>
      <vt:lpstr>У меня есть домашние животные: кот Барсик                                и пес Шарик!</vt:lpstr>
      <vt:lpstr>Я ухаживаю за своими питомцами! </vt:lpstr>
      <vt:lpstr>Как здорово, когда у тебя большая и дружная семья!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Гульсина</dc:creator>
  <cp:lastModifiedBy>Lenovo</cp:lastModifiedBy>
  <cp:revision>55</cp:revision>
  <dcterms:created xsi:type="dcterms:W3CDTF">2017-11-23T20:05:14Z</dcterms:created>
  <dcterms:modified xsi:type="dcterms:W3CDTF">2023-03-01T07:33:41Z</dcterms:modified>
</cp:coreProperties>
</file>