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0F52A44-20E5-440C-A888-4D64B56C870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2A44-20E5-440C-A888-4D64B56C870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2A44-20E5-440C-A888-4D64B56C870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0F52A44-20E5-440C-A888-4D64B56C870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0F52A44-20E5-440C-A888-4D64B56C870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2A44-20E5-440C-A888-4D64B56C870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2A44-20E5-440C-A888-4D64B56C870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F52A44-20E5-440C-A888-4D64B56C870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2A44-20E5-440C-A888-4D64B56C870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0F52A44-20E5-440C-A888-4D64B56C870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F52A44-20E5-440C-A888-4D64B56C870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F52A44-20E5-440C-A888-4D64B56C870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6480720" cy="2304256"/>
          </a:xfrm>
        </p:spPr>
        <p:txBody>
          <a:bodyPr>
            <a:normAutofit/>
          </a:bodyPr>
          <a:lstStyle/>
          <a:p>
            <a:r>
              <a:rPr lang="ru-RU" sz="5400" dirty="0"/>
              <a:t>         Загадки </a:t>
            </a:r>
            <a:br>
              <a:rPr lang="ru-RU" sz="5400" dirty="0"/>
            </a:br>
            <a:r>
              <a:rPr lang="ru-RU" sz="5400" dirty="0"/>
              <a:t>      про транспорт</a:t>
            </a:r>
          </a:p>
        </p:txBody>
      </p:sp>
    </p:spTree>
    <p:extLst>
      <p:ext uri="{BB962C8B-B14F-4D97-AF65-F5344CB8AC3E}">
        <p14:creationId xmlns:p14="http://schemas.microsoft.com/office/powerpoint/2010/main" val="1506436949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6102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Этот конь не ест овса.</a:t>
            </a:r>
          </a:p>
          <a:p>
            <a:r>
              <a:rPr lang="ru-RU" sz="2400" dirty="0"/>
              <a:t>Вместо ног — два колеса.</a:t>
            </a:r>
          </a:p>
          <a:p>
            <a:r>
              <a:rPr lang="ru-RU" sz="2400" dirty="0"/>
              <a:t>Сядь верхом и мчись на нём,</a:t>
            </a:r>
          </a:p>
          <a:p>
            <a:r>
              <a:rPr lang="ru-RU" sz="2400" dirty="0"/>
              <a:t>Только лучше правь рулём. </a:t>
            </a:r>
          </a:p>
        </p:txBody>
      </p:sp>
      <p:pic>
        <p:nvPicPr>
          <p:cNvPr id="7170" name="Picture 2" descr="C:\Documents and Settings\Admin\Мои документы\Мои рисунки\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14600"/>
            <a:ext cx="3792824" cy="3506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6106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0E4A32-4C1B-449B-B80E-AE23D9C1EC0B}"/>
              </a:ext>
            </a:extLst>
          </p:cNvPr>
          <p:cNvSpPr/>
          <p:nvPr/>
        </p:nvSpPr>
        <p:spPr>
          <a:xfrm>
            <a:off x="1259632" y="332656"/>
            <a:ext cx="453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Сначала дерево свалили,</a:t>
            </a:r>
          </a:p>
          <a:p>
            <a:r>
              <a:rPr lang="ru-RU" sz="2400" dirty="0"/>
              <a:t>Потом нутро ему долбили,</a:t>
            </a:r>
          </a:p>
          <a:p>
            <a:r>
              <a:rPr lang="ru-RU" sz="2400" dirty="0"/>
              <a:t>Потом лопатками снабдили</a:t>
            </a:r>
          </a:p>
          <a:p>
            <a:r>
              <a:rPr lang="ru-RU" sz="2400" dirty="0"/>
              <a:t>И по реке гулять пустили.</a:t>
            </a:r>
          </a:p>
          <a:p>
            <a:endParaRPr lang="ru-RU" sz="2400" dirty="0"/>
          </a:p>
        </p:txBody>
      </p:sp>
      <p:pic>
        <p:nvPicPr>
          <p:cNvPr id="1026" name="Picture 2" descr="https://thumbs.dreamstime.com/b/%D0%BF%D1%80%D0%BE%D0%B3%D1%83%D0%BB%D0%BA%D0%B0-%D0%B2%D0%BE%D0%B4%D1%8B-%D0%BD%D0%B0-%D1%88%D0%BB%D1%8E%D0%BF%D0%BA%D0%B5-25976345.jpg">
            <a:extLst>
              <a:ext uri="{FF2B5EF4-FFF2-40B4-BE49-F238E27FC236}">
                <a16:creationId xmlns:a16="http://schemas.microsoft.com/office/drawing/2014/main" id="{4E718BF2-AE82-48F4-8B19-E6D8E18EF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00" y="2548647"/>
            <a:ext cx="3383608" cy="322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35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916F1B-47BD-41E5-9A49-64B6C8604740}"/>
              </a:ext>
            </a:extLst>
          </p:cNvPr>
          <p:cNvSpPr/>
          <p:nvPr/>
        </p:nvSpPr>
        <p:spPr>
          <a:xfrm>
            <a:off x="1187624" y="620688"/>
            <a:ext cx="4464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волнам дворец плывет,</a:t>
            </a:r>
          </a:p>
          <a:p>
            <a:r>
              <a:rPr lang="ru-RU" sz="2400" dirty="0"/>
              <a:t>На себе людей везет.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03A820-BB8F-4CBD-9480-51F02717B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281103"/>
              </a:clrFrom>
              <a:clrTo>
                <a:srgbClr val="281103">
                  <a:alpha val="0"/>
                </a:srgbClr>
              </a:clrTo>
            </a:clrChange>
          </a:blip>
          <a:srcRect l="15114" t="8508" r="15086" b="20952"/>
          <a:stretch/>
        </p:blipFill>
        <p:spPr>
          <a:xfrm>
            <a:off x="1691680" y="2492896"/>
            <a:ext cx="5256584" cy="3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110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F66C7B-A40D-45CA-91A4-ED96995CADDF}"/>
              </a:ext>
            </a:extLst>
          </p:cNvPr>
          <p:cNvSpPr/>
          <p:nvPr/>
        </p:nvSpPr>
        <p:spPr>
          <a:xfrm>
            <a:off x="899592" y="692696"/>
            <a:ext cx="46085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море, в реках и озерах</a:t>
            </a:r>
          </a:p>
          <a:p>
            <a:r>
              <a:rPr lang="ru-RU" sz="2400" dirty="0"/>
              <a:t>Я плаваю, проворный, скорый.</a:t>
            </a:r>
          </a:p>
          <a:p>
            <a:r>
              <a:rPr lang="ru-RU" sz="2400" dirty="0"/>
              <a:t>Среди военный кораблей</a:t>
            </a:r>
          </a:p>
          <a:p>
            <a:r>
              <a:rPr lang="ru-RU" sz="2400" dirty="0"/>
              <a:t>Известен легкостью своей.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D724E3-8EE9-4BBF-8D4D-5F28AED39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13014" r="16138" b="15481"/>
          <a:stretch/>
        </p:blipFill>
        <p:spPr>
          <a:xfrm>
            <a:off x="1547664" y="2564904"/>
            <a:ext cx="536335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9384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C9F4A7-B6B1-44A5-AFFC-3190D5DF8B1D}"/>
              </a:ext>
            </a:extLst>
          </p:cNvPr>
          <p:cNvSpPr/>
          <p:nvPr/>
        </p:nvSpPr>
        <p:spPr>
          <a:xfrm>
            <a:off x="899592" y="404664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Смело в небе проплывает, </a:t>
            </a:r>
          </a:p>
          <a:p>
            <a:r>
              <a:rPr lang="ru-RU" sz="2400" dirty="0"/>
              <a:t>Обгоняя птиц полет. </a:t>
            </a:r>
          </a:p>
          <a:p>
            <a:r>
              <a:rPr lang="ru-RU" sz="2400" dirty="0"/>
              <a:t>Человек им управляет, </a:t>
            </a:r>
          </a:p>
          <a:p>
            <a:r>
              <a:rPr lang="ru-RU" sz="2400" dirty="0"/>
              <a:t>Что же это?  ...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A2BAE5-38F1-495D-B457-3D54C6997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492896"/>
            <a:ext cx="7199784" cy="311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0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B92B3D-199B-4446-8C9D-F5FAF147C25A}"/>
              </a:ext>
            </a:extLst>
          </p:cNvPr>
          <p:cNvSpPr/>
          <p:nvPr/>
        </p:nvSpPr>
        <p:spPr>
          <a:xfrm>
            <a:off x="899592" y="620688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Без разгона ввысь взлетает,</a:t>
            </a:r>
          </a:p>
          <a:p>
            <a:r>
              <a:rPr lang="ru-RU" sz="2400" dirty="0"/>
              <a:t>Стрекозу напоминает,</a:t>
            </a:r>
          </a:p>
          <a:p>
            <a:r>
              <a:rPr lang="ru-RU" sz="2400" dirty="0"/>
              <a:t>Отправляется в полет быстроходный...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31C7EF-18C9-42F3-8AE9-A5E0323E78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2348880"/>
            <a:ext cx="5908717" cy="319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58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виток: горизонтальный 2">
            <a:extLst>
              <a:ext uri="{FF2B5EF4-FFF2-40B4-BE49-F238E27FC236}">
                <a16:creationId xmlns:a16="http://schemas.microsoft.com/office/drawing/2014/main" id="{2F463AC6-6236-4D34-B7E7-4D76E83EB475}"/>
              </a:ext>
            </a:extLst>
          </p:cNvPr>
          <p:cNvSpPr/>
          <p:nvPr/>
        </p:nvSpPr>
        <p:spPr>
          <a:xfrm>
            <a:off x="2555776" y="548680"/>
            <a:ext cx="4752528" cy="256093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конец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7BAFFB-0E6F-45C2-A43E-E9EDC68DEF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284984"/>
            <a:ext cx="2664296" cy="32000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513A83-1134-47D1-A85E-D8CF3BC83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160" t="28580" r="4641" b="22281"/>
          <a:stretch/>
        </p:blipFill>
        <p:spPr>
          <a:xfrm>
            <a:off x="4427984" y="2924944"/>
            <a:ext cx="400659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0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Пьёт бензин, как молоко,</a:t>
            </a:r>
          </a:p>
          <a:p>
            <a:r>
              <a:rPr lang="ru-RU" sz="2400" dirty="0"/>
              <a:t>Может бегать далеко,</a:t>
            </a:r>
          </a:p>
          <a:p>
            <a:r>
              <a:rPr lang="ru-RU" sz="2400" dirty="0"/>
              <a:t>Возит грузы и людей.</a:t>
            </a:r>
          </a:p>
          <a:p>
            <a:r>
              <a:rPr lang="ru-RU" sz="2400" dirty="0"/>
              <a:t>Ты знаком, конечно, с ней. </a:t>
            </a:r>
          </a:p>
        </p:txBody>
      </p:sp>
      <p:pic>
        <p:nvPicPr>
          <p:cNvPr id="1026" name="Picture 2" descr="C:\Documents and Settings\Admin\Мои документы\Мои рисунки\55966d48155f17e69aa07051fcb53a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4856088" cy="3642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22627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5"/>
            <a:ext cx="5454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Дом по улице идёт,</a:t>
            </a:r>
          </a:p>
          <a:p>
            <a:r>
              <a:rPr lang="ru-RU" sz="2400" dirty="0"/>
              <a:t>На работу нас везёт. </a:t>
            </a:r>
          </a:p>
        </p:txBody>
      </p:sp>
      <p:pic>
        <p:nvPicPr>
          <p:cNvPr id="2050" name="Picture 2" descr="C:\Documents and Settings\Admin\Мои документы\Мои рисунки\av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96" y="1956431"/>
            <a:ext cx="5120804" cy="383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4495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Удивительный вагон!</a:t>
            </a:r>
          </a:p>
          <a:p>
            <a:r>
              <a:rPr lang="ru-RU" sz="2400" dirty="0"/>
              <a:t>Посудите сами:</a:t>
            </a:r>
          </a:p>
          <a:p>
            <a:r>
              <a:rPr lang="ru-RU" sz="2400" dirty="0"/>
              <a:t>Рельсы в воздухе, а он</a:t>
            </a:r>
          </a:p>
          <a:p>
            <a:r>
              <a:rPr lang="ru-RU" sz="2400" dirty="0"/>
              <a:t>Держит их руками. </a:t>
            </a:r>
          </a:p>
        </p:txBody>
      </p:sp>
      <p:pic>
        <p:nvPicPr>
          <p:cNvPr id="3074" name="Picture 2" descr="C:\Documents and Settings\Admin\Мои документы\Мои рисунки\Trollejbus-trolley-du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81990"/>
            <a:ext cx="5517232" cy="3678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62694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Он по рельсам катит резво,</a:t>
            </a:r>
          </a:p>
          <a:p>
            <a:r>
              <a:rPr lang="ru-RU" sz="2400" dirty="0"/>
              <a:t>Все колеса из железа.</a:t>
            </a:r>
          </a:p>
          <a:p>
            <a:r>
              <a:rPr lang="ru-RU" sz="2400" dirty="0"/>
              <a:t>Эй, прохожий, не зевай –</a:t>
            </a:r>
          </a:p>
          <a:p>
            <a:r>
              <a:rPr lang="ru-RU" sz="2400" dirty="0"/>
              <a:t>Это катится?…</a:t>
            </a:r>
          </a:p>
        </p:txBody>
      </p:sp>
      <p:pic>
        <p:nvPicPr>
          <p:cNvPr id="4098" name="Picture 2" descr="C:\Documents and Settings\Admin\Мои документы\Мои рисунки\98d3d8efa2ebb661bfd91c0e701039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43" y="2348880"/>
            <a:ext cx="6144065" cy="3905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90192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6174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Это что за богатырь</a:t>
            </a:r>
          </a:p>
          <a:p>
            <a:r>
              <a:rPr lang="ru-RU" sz="2400" dirty="0"/>
              <a:t>Вдоль дороги поднял пыль?</a:t>
            </a:r>
          </a:p>
          <a:p>
            <a:r>
              <a:rPr lang="ru-RU" sz="2400" dirty="0"/>
              <a:t>По асфальту напрямик</a:t>
            </a:r>
          </a:p>
          <a:p>
            <a:r>
              <a:rPr lang="ru-RU" sz="2400" dirty="0"/>
              <a:t>Едет с грузом... </a:t>
            </a:r>
          </a:p>
        </p:txBody>
      </p:sp>
      <p:pic>
        <p:nvPicPr>
          <p:cNvPr id="5122" name="Picture 2" descr="C:\Documents and Settings\Admin\Мои документы\Мои рисунки\sm_img-428318_98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5772856" cy="3252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0728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5C6090-9738-48B5-833E-123CEFE2E8E5}"/>
              </a:ext>
            </a:extLst>
          </p:cNvPr>
          <p:cNvSpPr/>
          <p:nvPr/>
        </p:nvSpPr>
        <p:spPr>
          <a:xfrm>
            <a:off x="827584" y="476672"/>
            <a:ext cx="35283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весенних на полях </a:t>
            </a:r>
          </a:p>
          <a:p>
            <a:r>
              <a:rPr lang="ru-RU" sz="2400" dirty="0"/>
              <a:t>Бродит стадо черепах, </a:t>
            </a:r>
          </a:p>
          <a:p>
            <a:r>
              <a:rPr lang="ru-RU" sz="2400" dirty="0"/>
              <a:t>Но совсем не на ногах, </a:t>
            </a:r>
          </a:p>
          <a:p>
            <a:r>
              <a:rPr lang="ru-RU" sz="2400" dirty="0"/>
              <a:t>А на собственных зубах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CA9AFD-761E-4EA1-9E32-E8C4E8016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79" y="2323331"/>
            <a:ext cx="3806798" cy="36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5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6030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Я в любое время года</a:t>
            </a:r>
          </a:p>
          <a:p>
            <a:r>
              <a:rPr lang="ru-RU" sz="2400" dirty="0"/>
              <a:t>И в любую непогоду</a:t>
            </a:r>
          </a:p>
          <a:p>
            <a:r>
              <a:rPr lang="ru-RU" sz="2400" dirty="0"/>
              <a:t>Очень быстро в час любой</a:t>
            </a:r>
          </a:p>
          <a:p>
            <a:r>
              <a:rPr lang="ru-RU" sz="2400" dirty="0"/>
              <a:t>Провезу вас под землёй. </a:t>
            </a:r>
          </a:p>
        </p:txBody>
      </p:sp>
      <p:pic>
        <p:nvPicPr>
          <p:cNvPr id="6146" name="Picture 2" descr="C:\Documents and Settings\Admin\Мои документы\Мои рисунки\1249921726_1249838458_me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40" y="2132856"/>
            <a:ext cx="5238750" cy="3924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11474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2B0AD1-6A6A-4C97-A0AB-9D4E73F8A577}"/>
              </a:ext>
            </a:extLst>
          </p:cNvPr>
          <p:cNvSpPr/>
          <p:nvPr/>
        </p:nvSpPr>
        <p:spPr>
          <a:xfrm>
            <a:off x="899592" y="476672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Братцы в гости снарядились, </a:t>
            </a:r>
          </a:p>
          <a:p>
            <a:r>
              <a:rPr lang="ru-RU" sz="2400" dirty="0"/>
              <a:t>Друг за другом уцепились. </a:t>
            </a:r>
          </a:p>
          <a:p>
            <a:r>
              <a:rPr lang="ru-RU" sz="2400" dirty="0"/>
              <a:t>И помчались в путь далек, </a:t>
            </a:r>
          </a:p>
          <a:p>
            <a:r>
              <a:rPr lang="ru-RU" sz="2400" dirty="0"/>
              <a:t>Лишь оставили дымок.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458AC8-B505-4624-A463-FE8FA44256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403728"/>
              </a:clrFrom>
              <a:clrTo>
                <a:srgbClr val="403728">
                  <a:alpha val="0"/>
                </a:srgbClr>
              </a:clrTo>
            </a:clrChange>
          </a:blip>
          <a:srcRect l="9838" r="9838" b="10800"/>
          <a:stretch/>
        </p:blipFill>
        <p:spPr>
          <a:xfrm>
            <a:off x="1115616" y="2132856"/>
            <a:ext cx="6120680" cy="38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92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</TotalTime>
  <Words>250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Constantia</vt:lpstr>
      <vt:lpstr>Garamond</vt:lpstr>
      <vt:lpstr>Wingdings</vt:lpstr>
      <vt:lpstr>Wingdings 2</vt:lpstr>
      <vt:lpstr>Эркер</vt:lpstr>
      <vt:lpstr>         Загадки        про транспорт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Загадки        про транспорт</dc:title>
  <dc:creator>Admin</dc:creator>
  <cp:lastModifiedBy>Lenovo</cp:lastModifiedBy>
  <cp:revision>6</cp:revision>
  <dcterms:created xsi:type="dcterms:W3CDTF">2014-06-04T07:10:43Z</dcterms:created>
  <dcterms:modified xsi:type="dcterms:W3CDTF">2023-04-07T08:51:23Z</dcterms:modified>
</cp:coreProperties>
</file>