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74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4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espicture.ru/2/kartinki--dlya-prezentaytsiyy-detskiyy-sad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645891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Виды транспорта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https://kartinkin.net/uploads/posts/2022-05/1653590172_36-kartinkin-net-p-multyashnie-mashini-kartinki-39.png">
            <a:extLst>
              <a:ext uri="{FF2B5EF4-FFF2-40B4-BE49-F238E27FC236}">
                <a16:creationId xmlns:a16="http://schemas.microsoft.com/office/drawing/2014/main" id="{D1FFBCFD-5FD4-4FAB-8FA3-EB7529DB9B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158">
            <a:off x="196934" y="3008289"/>
            <a:ext cx="2161910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imdou61.crimea-school.ru/sites/default/files/images/img1_0.jpg">
            <a:extLst>
              <a:ext uri="{FF2B5EF4-FFF2-40B4-BE49-F238E27FC236}">
                <a16:creationId xmlns:a16="http://schemas.microsoft.com/office/drawing/2014/main" id="{6E13867C-A64A-4551-9D56-2C10BD931E9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92577"/>
            <a:ext cx="2615894" cy="205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460409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98072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Виды водного транспорта </a:t>
            </a:r>
          </a:p>
        </p:txBody>
      </p:sp>
      <p:pic>
        <p:nvPicPr>
          <p:cNvPr id="4" name="Picture 16" descr="http://fw2014.laytonblogs.net/files/2014/11/graphics-pirates-05527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56792"/>
            <a:ext cx="2232248" cy="1938139"/>
          </a:xfrm>
          <a:prstGeom prst="rect">
            <a:avLst/>
          </a:prstGeom>
          <a:noFill/>
        </p:spPr>
      </p:pic>
      <p:pic>
        <p:nvPicPr>
          <p:cNvPr id="5" name="Picture 18" descr="http://static.wixstatic.com/media/c78a2d_2c7f030873ae46a6a94f7ade69337a32.gif_srz_215_163_85_22_0.50_1.20_0.00_gif_srz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2664296" cy="1914128"/>
          </a:xfrm>
          <a:prstGeom prst="rect">
            <a:avLst/>
          </a:prstGeom>
          <a:noFill/>
        </p:spPr>
      </p:pic>
      <p:pic>
        <p:nvPicPr>
          <p:cNvPr id="6" name="Picture 8" descr="http://www.eyooba.com/kipirdiklar/bot_gemi_tekne/bot_gemi_tekne/kayik_gemi_0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789040"/>
            <a:ext cx="2952328" cy="15426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378904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Лодка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2200" y="357301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Корабль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864" y="566124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Пароход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460409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http://jpghosting.com/images/55fc94362be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27860"/>
            <a:ext cx="3188296" cy="17663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72200" y="321297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Паром</a:t>
            </a:r>
          </a:p>
        </p:txBody>
      </p:sp>
      <p:pic>
        <p:nvPicPr>
          <p:cNvPr id="2052" name="Picture 4" descr="http://www.mennyacht.cz/index.php/assets/images/1e066bf76414a572baa97ee62820190b/977-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96752"/>
            <a:ext cx="2736304" cy="1728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314096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Яхта</a:t>
            </a:r>
          </a:p>
        </p:txBody>
      </p:sp>
      <p:pic>
        <p:nvPicPr>
          <p:cNvPr id="2054" name="Picture 6" descr="http://www.kater2.spb.ru/buster/picture/kater_buster-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356992"/>
            <a:ext cx="3383360" cy="19313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79912" y="544522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Катер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voyrebenok.ru/images/presentation/sad/b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54868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 Транспорт бывает воздушный</a:t>
            </a:r>
          </a:p>
        </p:txBody>
      </p:sp>
      <p:pic>
        <p:nvPicPr>
          <p:cNvPr id="1026" name="Picture 2" descr="http://www.russiannepal.com/wp-content/uploads/2012/08/air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972" y="1412776"/>
            <a:ext cx="3960440" cy="28083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67944" y="4721662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Этот транспорт летает в воздухе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04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Виды воздушного транспорта</a:t>
            </a:r>
          </a:p>
        </p:txBody>
      </p:sp>
      <p:pic>
        <p:nvPicPr>
          <p:cNvPr id="4" name="Picture 14" descr="http://rs179.pbsrc.com/albums/w320/tokeforpeace/l_b94f95b08a3d4ab7ad22dfb0e2436f35.gif~c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204863"/>
            <a:ext cx="3024336" cy="2836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60232" y="429309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Самолет</a:t>
            </a:r>
          </a:p>
        </p:txBody>
      </p:sp>
      <p:pic>
        <p:nvPicPr>
          <p:cNvPr id="6" name="Picture 14" descr="http://www.ourdmac.com/images/HELI-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2204863"/>
            <a:ext cx="4189057" cy="17731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422108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Вертолет</a:t>
            </a:r>
          </a:p>
        </p:txBody>
      </p:sp>
      <p:pic>
        <p:nvPicPr>
          <p:cNvPr id="8" name="Picture 18" descr="http://ts02.imagefiles.me/tfil/9ee1e87ca139854ee560dc78f66bf884/56918724.f.320.320.0.jpg?143186690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899880"/>
            <a:ext cx="1355560" cy="24520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91880" y="5805264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Воздушный шар с корзиной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s://cdn.scratch.mit.edu/static/site/users/avatars/173/2210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1800200" cy="2304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371703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Ракета</a:t>
            </a:r>
          </a:p>
        </p:txBody>
      </p:sp>
      <p:pic>
        <p:nvPicPr>
          <p:cNvPr id="24578" name="Picture 2" descr="http://deltaclub.ru/aeros/pic/disc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96752"/>
            <a:ext cx="3333750" cy="2343151"/>
          </a:xfrm>
          <a:prstGeom prst="rect">
            <a:avLst/>
          </a:prstGeom>
          <a:noFill/>
        </p:spPr>
      </p:pic>
      <p:pic>
        <p:nvPicPr>
          <p:cNvPr id="24580" name="Picture 4" descr="http://media.club4x4.ru/uploads/posts/2009-07/1249036578_hobby_nissan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005064"/>
            <a:ext cx="3177169" cy="19168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84168" y="364502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Дельтаплан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602128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Параплан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ok.opredelim.com/pars_docs/refs/18/17965/img13.jpg">
            <a:extLst>
              <a:ext uri="{FF2B5EF4-FFF2-40B4-BE49-F238E27FC236}">
                <a16:creationId xmlns:a16="http://schemas.microsoft.com/office/drawing/2014/main" id="{376CB7F1-801B-4FBE-BA41-E7A744CF7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57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82175" y="1988840"/>
            <a:ext cx="59796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Давайте поиграем!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https://www.i-igrushki.ru/upload/medialibrary/6d1/40lpf36dmozqg7ic9vd429q1jf4wtlk0.jpg">
            <a:extLst>
              <a:ext uri="{FF2B5EF4-FFF2-40B4-BE49-F238E27FC236}">
                <a16:creationId xmlns:a16="http://schemas.microsoft.com/office/drawing/2014/main" id="{72BB7BC8-2389-43BE-8A4D-14BF8100F17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8" r="19339"/>
          <a:stretch/>
        </p:blipFill>
        <p:spPr bwMode="auto">
          <a:xfrm>
            <a:off x="3275856" y="3140968"/>
            <a:ext cx="2736304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vitie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1554" y="260648"/>
            <a:ext cx="53067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Третий лишний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" descr="http://animated-gifs.org/wp-content/uploads/2012/02/ambulance-0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44824"/>
            <a:ext cx="2520280" cy="1800200"/>
          </a:xfrm>
          <a:prstGeom prst="rect">
            <a:avLst/>
          </a:prstGeom>
          <a:noFill/>
        </p:spPr>
      </p:pic>
      <p:pic>
        <p:nvPicPr>
          <p:cNvPr id="5" name="Picture 16" descr="http://www.playcast.ru/uploads/2014/10/14/1020976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88840"/>
            <a:ext cx="2376264" cy="1386831"/>
          </a:xfrm>
          <a:prstGeom prst="rect">
            <a:avLst/>
          </a:prstGeom>
          <a:noFill/>
        </p:spPr>
      </p:pic>
      <p:pic>
        <p:nvPicPr>
          <p:cNvPr id="6" name="Picture 22" descr="http://i41.tinypic.com/6prxh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149080"/>
            <a:ext cx="2376264" cy="1672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vitie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0" descr="http://kocmotor.com/images/ARABALAR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268760"/>
            <a:ext cx="2736304" cy="1975099"/>
          </a:xfrm>
          <a:prstGeom prst="rect">
            <a:avLst/>
          </a:prstGeom>
          <a:noFill/>
        </p:spPr>
      </p:pic>
      <p:pic>
        <p:nvPicPr>
          <p:cNvPr id="4" name="Picture 2" descr="http://www.animated-gifs.eu/transportation-bulldozers/00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268760"/>
            <a:ext cx="2664296" cy="2021954"/>
          </a:xfrm>
          <a:prstGeom prst="rect">
            <a:avLst/>
          </a:prstGeom>
          <a:noFill/>
        </p:spPr>
      </p:pic>
      <p:pic>
        <p:nvPicPr>
          <p:cNvPr id="5" name="Picture 20" descr="http://www.animated-pictures.net/pictures/Avatars/259%20Animated%20avatars/nnncars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005064"/>
            <a:ext cx="453650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vitie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8" descr="http://rs263.pbsrc.com/albums/ii155/casemx170/thluchtballon4.gif~c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764704"/>
            <a:ext cx="1905000" cy="2913112"/>
          </a:xfrm>
          <a:prstGeom prst="rect">
            <a:avLst/>
          </a:prstGeom>
          <a:noFill/>
        </p:spPr>
      </p:pic>
      <p:pic>
        <p:nvPicPr>
          <p:cNvPr id="4" name="Picture 20" descr="http://shop.avtorkopirayt.ru/fevrali/vertolet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556792"/>
            <a:ext cx="2880320" cy="1919461"/>
          </a:xfrm>
          <a:prstGeom prst="rect">
            <a:avLst/>
          </a:prstGeom>
          <a:noFill/>
        </p:spPr>
      </p:pic>
      <p:pic>
        <p:nvPicPr>
          <p:cNvPr id="5" name="Picture 4" descr="http://www.goole.uk.net/images/tug_boat_lg_wh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789040"/>
            <a:ext cx="3672408" cy="1723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.espicture.ru/2/kartinki--dlya-prezentaytsiyy-detskiyy-sad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1196752"/>
            <a:ext cx="61708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https://simdou61.crimea-school.ru/sites/default/files/images/img1_0.jpg">
            <a:extLst>
              <a:ext uri="{FF2B5EF4-FFF2-40B4-BE49-F238E27FC236}">
                <a16:creationId xmlns:a16="http://schemas.microsoft.com/office/drawing/2014/main" id="{7230202B-AB7F-465F-AB83-6DBB944305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92577"/>
            <a:ext cx="2615894" cy="205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kartinkin.net/uploads/posts/2022-05/1653590172_36-kartinkin-net-p-multyashnie-mashini-kartinki-39.png">
            <a:extLst>
              <a:ext uri="{FF2B5EF4-FFF2-40B4-BE49-F238E27FC236}">
                <a16:creationId xmlns:a16="http://schemas.microsoft.com/office/drawing/2014/main" id="{47FA3B23-E5CC-4F5E-B3F4-33FE95B8C7D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158">
            <a:off x="185156" y="2386819"/>
            <a:ext cx="2161910" cy="151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vitie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0" descr="http://www.gifanimategratis.com/gifanimategratis.com/gif-animate/v/veicoli-navi_26750-gif-animat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996952"/>
            <a:ext cx="2376264" cy="1863081"/>
          </a:xfrm>
          <a:prstGeom prst="rect">
            <a:avLst/>
          </a:prstGeom>
          <a:noFill/>
        </p:spPr>
      </p:pic>
      <p:pic>
        <p:nvPicPr>
          <p:cNvPr id="6" name="Picture 22" descr="http://i41.tinypic.com/6prxh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88840"/>
            <a:ext cx="2606402" cy="1888604"/>
          </a:xfrm>
          <a:prstGeom prst="rect">
            <a:avLst/>
          </a:prstGeom>
          <a:noFill/>
        </p:spPr>
      </p:pic>
      <p:pic>
        <p:nvPicPr>
          <p:cNvPr id="7" name="Picture 2" descr="https://www.kursoteka.ru/course/1249/image?file=b5ac010e7346d07f174015c79c3165116b1b93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229200"/>
            <a:ext cx="5472608" cy="13910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79712" y="332656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Назовите, какой вы видите транспорт?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2-tub-ru.yandex.net/i?id=b9a8846705505fb57ca9e30a71e7e378&amp;n=33&amp;h=190&amp;w=2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60649"/>
            <a:ext cx="6030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</a:rPr>
              <a:t>Для чего нужны автомобили и поезда, корабли и самолёты?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708921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2060"/>
                </a:solidFill>
              </a:rPr>
              <a:t>Автомобили и поезда, корабли и самолёты нужны для передвижения по земле, воде, воздуху и даже под землёй!</a:t>
            </a:r>
          </a:p>
        </p:txBody>
      </p:sp>
      <p:pic>
        <p:nvPicPr>
          <p:cNvPr id="5" name="Picture 14" descr="http://pedportal.net/attachments/000/406/235/406235.gif?142688805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76672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196752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Транспорт бывает наземный</a:t>
            </a:r>
          </a:p>
        </p:txBody>
      </p:sp>
      <p:pic>
        <p:nvPicPr>
          <p:cNvPr id="8194" name="Picture 2" descr="Пустыни Дороги Горы Асфальт Death Valley При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5616624" cy="35103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5877272"/>
            <a:ext cx="5544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Этот транспорт ездит по дороге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05273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Виды наземного транспорта</a:t>
            </a:r>
          </a:p>
        </p:txBody>
      </p:sp>
      <p:pic>
        <p:nvPicPr>
          <p:cNvPr id="5" name="Picture 8" descr="http://www.playcast.ru/uploads/2013/10/23/63757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2736304" cy="2030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07707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b="1" dirty="0">
                <a:solidFill>
                  <a:srgbClr val="002060"/>
                </a:solidFill>
              </a:rPr>
              <a:t>Легковой автомобиль</a:t>
            </a:r>
          </a:p>
        </p:txBody>
      </p:sp>
      <p:pic>
        <p:nvPicPr>
          <p:cNvPr id="7" name="Picture 6" descr="http://animated-gifs.org/wp-content/uploads/2012/02/truck-0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204864"/>
            <a:ext cx="3168352" cy="18478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96136" y="40050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Грузовой автомобиль</a:t>
            </a:r>
          </a:p>
        </p:txBody>
      </p:sp>
      <p:pic>
        <p:nvPicPr>
          <p:cNvPr id="7170" name="Picture 2" descr="http://i.ytimg.com/vi/9cOUJTiivww/sd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437112"/>
            <a:ext cx="2351584" cy="17636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12160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Трамвай</a:t>
            </a:r>
          </a:p>
        </p:txBody>
      </p:sp>
      <p:pic>
        <p:nvPicPr>
          <p:cNvPr id="14" name="Picture 14" descr="http://i33.beon.ru/51/6/750651/26/56874326/tumblr_lfi5r9bkPk1qfsn5ro1_25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869160"/>
            <a:ext cx="2057400" cy="11430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835696" y="616530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Автобус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pbdd.do.am/_nw/2/70214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6696744" cy="42911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76470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Служебный транспорт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Служебный транспорт</a:t>
            </a:r>
          </a:p>
        </p:txBody>
      </p:sp>
      <p:pic>
        <p:nvPicPr>
          <p:cNvPr id="4" name="Picture 22" descr="http://rs216.pbsrc.com/albums/cc214/moppie132/boer.gif~c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1905000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357301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Трактор</a:t>
            </a:r>
          </a:p>
        </p:txBody>
      </p:sp>
      <p:pic>
        <p:nvPicPr>
          <p:cNvPr id="6" name="Picture 36" descr="http://animated-gifs.org/wp-content/uploads/2012/02/truck-0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17032"/>
            <a:ext cx="3024336" cy="24366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0112" y="573325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Бетоносмеситель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32" descr="http://new.metalbuilding.com/images/start-contracto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988840"/>
            <a:ext cx="2160240" cy="1554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91680" y="36450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Экскаватор</a:t>
            </a:r>
          </a:p>
        </p:txBody>
      </p:sp>
      <p:pic>
        <p:nvPicPr>
          <p:cNvPr id="10" name="Picture 10" descr="http://sim-trans.pl/dzwi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933056"/>
            <a:ext cx="2880320" cy="214883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19672" y="616530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Кран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80112" y="357301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Велосипед</a:t>
            </a:r>
            <a:r>
              <a:rPr lang="ru-RU" dirty="0"/>
              <a:t>  </a:t>
            </a:r>
          </a:p>
        </p:txBody>
      </p:sp>
      <p:sp>
        <p:nvSpPr>
          <p:cNvPr id="5122" name="AutoShape 2" descr="Картинки по запросу детское фото велосип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ртинки по запросу детское фото велосип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Картинки по запросу детское фото велосип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freemarket.kiev.ua/images_goods/STELS/STELS-Pilot-110-16--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8"/>
            <a:ext cx="3738406" cy="3051474"/>
          </a:xfrm>
          <a:prstGeom prst="rect">
            <a:avLst/>
          </a:prstGeom>
          <a:noFill/>
        </p:spPr>
      </p:pic>
      <p:pic>
        <p:nvPicPr>
          <p:cNvPr id="5130" name="Picture 10" descr="http://images.reklama.com.ua/2011-10-12/1170622/photos0-800x6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92696"/>
            <a:ext cx="3779912" cy="28349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03648" y="350100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Мотоцикл</a:t>
            </a:r>
          </a:p>
        </p:txBody>
      </p:sp>
      <p:pic>
        <p:nvPicPr>
          <p:cNvPr id="5132" name="Picture 12" descr="http://wizemart.ru/images/item/ab/1c/puky_5432_r_7_l-773013pic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573016"/>
            <a:ext cx="2700189" cy="266424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11960" y="60932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Самокат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460409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98072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Транспорт бывает водный</a:t>
            </a:r>
          </a:p>
        </p:txBody>
      </p:sp>
      <p:pic>
        <p:nvPicPr>
          <p:cNvPr id="4098" name="Picture 2" descr="http://roots2000.ru/photo/zemlya_ges_6338458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4451648" cy="33387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5661248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Этот транспорт плавает по воде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116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Lenovo</cp:lastModifiedBy>
  <cp:revision>23</cp:revision>
  <dcterms:created xsi:type="dcterms:W3CDTF">2015-11-08T13:14:10Z</dcterms:created>
  <dcterms:modified xsi:type="dcterms:W3CDTF">2023-04-07T04:05:16Z</dcterms:modified>
</cp:coreProperties>
</file>