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1"/>
  </p:notesMasterIdLst>
  <p:sldIdLst>
    <p:sldId id="258" r:id="rId2"/>
    <p:sldId id="267" r:id="rId3"/>
    <p:sldId id="279" r:id="rId4"/>
    <p:sldId id="280" r:id="rId5"/>
    <p:sldId id="281" r:id="rId6"/>
    <p:sldId id="262" r:id="rId7"/>
    <p:sldId id="263" r:id="rId8"/>
    <p:sldId id="264" r:id="rId9"/>
    <p:sldId id="265" r:id="rId10"/>
    <p:sldId id="257" r:id="rId11"/>
    <p:sldId id="271" r:id="rId12"/>
    <p:sldId id="285" r:id="rId13"/>
    <p:sldId id="284" r:id="rId14"/>
    <p:sldId id="283" r:id="rId15"/>
    <p:sldId id="278" r:id="rId16"/>
    <p:sldId id="274" r:id="rId17"/>
    <p:sldId id="275" r:id="rId18"/>
    <p:sldId id="282" r:id="rId19"/>
    <p:sldId id="28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BF37BA-BCA7-454D-B432-3BA3769DCCE5}" type="datetimeFigureOut">
              <a:rPr lang="ru-RU"/>
              <a:pPr>
                <a:defRPr/>
              </a:pPr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6AF1D6-7117-4731-AFB9-A68282BED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C66D9D-54F1-4ABF-A2AD-B44DF3363AB1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FC3F54-3F40-4673-BFF0-95351DACA91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CD4C52-117C-4A61-99AE-00E3BE284C06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064BE-6966-4EBE-93B9-93AAAF2D0D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D1292-75E6-41CE-8965-B1CE73EECE1E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5E2E3-E785-490A-AB56-7734D3AEA2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6B2F70-F243-4159-9548-0384C3B5555F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FB92B-B0CF-417A-92BC-6B895F8F4F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BAB51-D505-4D5C-AFFE-AFD3D7507CC9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7EED3-D4E4-40B3-A0EF-4020DF55A1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4F4A49-A57D-4EAA-A872-C7998DF3BDDB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F4C9D-94FB-4339-872C-53276DB7CA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F2B882-6556-4DAC-8175-5BED0C0F9656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06444-B9FA-4EC9-A3E0-2C5BC73848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ACB0B-DC43-4BF2-8168-1D7212ED4AC7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8B45-85FA-4A4A-90C1-F0CF9C6826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F0C407-BFCD-4F8A-8BB4-9F1A3C4A8CDB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59EDE-4DEB-48E8-AA7E-06D5C7FC11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8FD491-F90E-4BC0-8D33-A2D344A5E529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F214-F5FB-4EB8-A14E-892CAC354D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3AB6B3-16C8-42EA-9F35-93F871FDB5B4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17A9-5FFC-452D-A62D-E05513134F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9A59FC3-ECFD-43FE-873F-5ECED5C75A52}" type="datetime1">
              <a:rPr lang="ru-RU"/>
              <a:pPr/>
              <a:t>22.09.2023</a:t>
            </a:fld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58C85-67FF-4648-9865-9F237A172B6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965C9FDF-438E-4459-9C51-CCC1BBEB37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" y="6007"/>
            <a:ext cx="9124677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F8704B-D308-40CE-A028-D47A3F6CF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69821"/>
            <a:ext cx="4608512" cy="38810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5CC577-8553-40E7-92F3-BFA1893AB6B0}"/>
              </a:ext>
            </a:extLst>
          </p:cNvPr>
          <p:cNvSpPr/>
          <p:nvPr/>
        </p:nvSpPr>
        <p:spPr>
          <a:xfrm>
            <a:off x="1763688" y="692696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</a:p>
        </p:txBody>
      </p:sp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D6FF7F41-CA52-4295-9400-CBB65063E3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677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30C36A-B778-4C8E-AEED-AA369BF8E9C9}" type="slidenum">
              <a:rPr lang="ru-RU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78" name="Прямоугольник 6"/>
          <p:cNvSpPr>
            <a:spLocks noChangeArrowheads="1"/>
          </p:cNvSpPr>
          <p:nvPr/>
        </p:nvSpPr>
        <p:spPr bwMode="auto">
          <a:xfrm>
            <a:off x="323850" y="692150"/>
            <a:ext cx="475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Arial" charset="0"/>
            </a:endParaRPr>
          </a:p>
        </p:txBody>
      </p:sp>
      <p:pic>
        <p:nvPicPr>
          <p:cNvPr id="24581" name="Picture 7" descr="H:\игрушки\заяц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651375"/>
            <a:ext cx="10985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FCF53-81E5-469F-8D0C-F86E16AEF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1330255" y="952996"/>
            <a:ext cx="5922737" cy="5144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53E899-D00F-4A8A-8FF6-102020904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213" y="1099789"/>
            <a:ext cx="1421875" cy="1475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A5F676-2558-4116-8D82-E90109F24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30" y="1096870"/>
            <a:ext cx="1633303" cy="14750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1544D6-72F3-4C82-8309-854F3892EF15}"/>
              </a:ext>
            </a:extLst>
          </p:cNvPr>
          <p:cNvSpPr/>
          <p:nvPr/>
        </p:nvSpPr>
        <p:spPr>
          <a:xfrm>
            <a:off x="2285999" y="233404"/>
            <a:ext cx="5742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какая игрушка стоит?»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930B2B-D322-4B06-AFB7-B989EAC0FB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51524" y="1015038"/>
            <a:ext cx="1661914" cy="18428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E5D4F2-B355-4B7C-A506-4FB1849461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1974694" y="2817555"/>
            <a:ext cx="1451285" cy="17856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000175-017A-42B3-B450-D5ED40681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6152" y="2919929"/>
            <a:ext cx="1566910" cy="14750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3FB606-7A26-4715-BC58-C6948FBD6B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825" y="2857887"/>
            <a:ext cx="1457325" cy="14573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ED751BE-55C2-40BF-AFF1-86CA593FAA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62871" l="9958" r="35778">
                        <a14:foregroundMark x1="19320" y1="29255" x2="19678" y2="30466"/>
                        <a14:foregroundMark x1="17403" y1="26768" x2="17127" y2="301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9019" r="64162" b="49280"/>
          <a:stretch/>
        </p:blipFill>
        <p:spPr>
          <a:xfrm flipH="1">
            <a:off x="1759327" y="4486706"/>
            <a:ext cx="1633303" cy="17317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E72DC9-E6B9-403A-B0E1-C53EB1334C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30" y="4500257"/>
            <a:ext cx="1811492" cy="13984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38370E-0FEE-465A-82E0-FFCB41B9EC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24982" t="-1" r="45508" b="13022"/>
          <a:stretch/>
        </p:blipFill>
        <p:spPr>
          <a:xfrm>
            <a:off x="5274295" y="4395007"/>
            <a:ext cx="1063625" cy="173172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A54FF7BA-0559-4E4C-B65E-0B681D62037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484438" y="114301"/>
            <a:ext cx="46798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«Узнай по силуэту»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2" descr="C:\Documents and Settings\Пользователь\Рабочий стол\игрушки\неваляшка cилуэт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933825"/>
            <a:ext cx="165735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C:\Documents and Settings\Пользователь\Рабочий стол\игрушки\барабан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844675"/>
            <a:ext cx="21050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C:\Documents and Settings\Пользователь\Рабочий стол\игрушки\матрёшка силуэт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2708275"/>
            <a:ext cx="16557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 descr="C:\Documents and Settings\Пользователь\Рабочий стол\кубики силуэт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844675"/>
            <a:ext cx="24622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7" descr="C:\Documents and Settings\Пользователь\Рабочий стол\игрушки\заяц силуэт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429000"/>
            <a:ext cx="23749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5" descr="C:\Documents and Settings\Пользователь\Рабочий стол\игрушки\матрёшка силуэт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2276475"/>
            <a:ext cx="10810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5" descr="C:\Documents and Settings\Пользователь\Рабочий стол\игрушки\матрёшка силуэт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2276475"/>
            <a:ext cx="6477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2FA44CCF-8D57-445D-B68C-BE434093E83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608B6D-5BEA-489A-9EE9-A9D3C0B2296A}"/>
              </a:ext>
            </a:extLst>
          </p:cNvPr>
          <p:cNvSpPr/>
          <p:nvPr/>
        </p:nvSpPr>
        <p:spPr>
          <a:xfrm>
            <a:off x="2286000" y="980729"/>
            <a:ext cx="5454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Катя катает большой паровоз, а Вова маленький … (паровозик)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79E3DB-A7AA-46DF-9BCD-DF0E6028E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197"/>
            <a:ext cx="3265398" cy="4076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BDDC30-4D2D-4366-B169-2DD5E1AB6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1398" y="1724201"/>
            <a:ext cx="2518279" cy="3140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3B345E-1BE7-434F-A052-655CF4DB54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6" b="94971" l="9984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831472"/>
            <a:ext cx="2669293" cy="2026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292DF-5779-4DCB-8506-1705C89888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71" r="62202" b="17214"/>
          <a:stretch/>
        </p:blipFill>
        <p:spPr>
          <a:xfrm>
            <a:off x="4477076" y="2457079"/>
            <a:ext cx="1207706" cy="14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28A547BF-D7FE-455E-A906-5B5C5E9CB5F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5961EB0-8148-4F23-82F7-07AD3A4A7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07" y="1196752"/>
            <a:ext cx="1714318" cy="3026557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DA03D11-6277-4DF0-A4AB-951C98BB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5425232" y="3429909"/>
            <a:ext cx="2243113" cy="1965616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F42359-BBB6-4CE4-9086-BDCD7B60AC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34" y="4365104"/>
            <a:ext cx="2483767" cy="1839721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2EE344-4DC0-4D36-B226-DA7B26A01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9"/>
          <a:stretch>
            <a:fillRect/>
          </a:stretch>
        </p:blipFill>
        <p:spPr>
          <a:xfrm>
            <a:off x="2982160" y="1205283"/>
            <a:ext cx="5021855" cy="320743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775865-1C69-480F-933C-175BC99D9DFC}"/>
              </a:ext>
            </a:extLst>
          </p:cNvPr>
          <p:cNvSpPr/>
          <p:nvPr/>
        </p:nvSpPr>
        <p:spPr>
          <a:xfrm>
            <a:off x="2051721" y="26064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«Что лишнее»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66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5230C0E3-1CDA-4463-B621-5FE408E0BA3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DFA1DA6-4D59-42B7-9D06-2D8475C7E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3383" r="42290" b="25630"/>
          <a:stretch/>
        </p:blipFill>
        <p:spPr>
          <a:xfrm>
            <a:off x="2993824" y="3885340"/>
            <a:ext cx="3107328" cy="2546521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D878D1-F539-4D72-85C3-6912433BA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14" y="1412776"/>
            <a:ext cx="2186481" cy="2186481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7FEB79D-7350-4D7B-ADBC-615C46FB7E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2132856"/>
            <a:ext cx="2025972" cy="2322032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CFC662-3397-4423-99FA-F914E3CC6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44" y="1654169"/>
            <a:ext cx="3415778" cy="26369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E52B77-DAA5-4BDD-BDCF-E7146D7E7C0E}"/>
              </a:ext>
            </a:extLst>
          </p:cNvPr>
          <p:cNvSpPr/>
          <p:nvPr/>
        </p:nvSpPr>
        <p:spPr>
          <a:xfrm>
            <a:off x="2051720" y="260648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«Что лишнее»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798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07B02A24-9BDB-4359-8676-8AB6C47915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79711" y="188640"/>
            <a:ext cx="601886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«Игрушки для Тани и Вани»</a:t>
            </a:r>
            <a:endParaRPr lang="en-US" sz="2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2" descr="C:\Documents and Settings\Пользователь\Рабочий стол\игрушки\игрушки 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95" t="3804" r="1564" b="1103"/>
          <a:stretch>
            <a:fillRect/>
          </a:stretch>
        </p:blipFill>
        <p:spPr bwMode="auto">
          <a:xfrm>
            <a:off x="1145421" y="2066554"/>
            <a:ext cx="66532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45583B-4E8F-4E95-84D4-225161E48095}"/>
              </a:ext>
            </a:extLst>
          </p:cNvPr>
          <p:cNvSpPr/>
          <p:nvPr/>
        </p:nvSpPr>
        <p:spPr>
          <a:xfrm>
            <a:off x="943123" y="1295865"/>
            <a:ext cx="7517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Таня и Ваня перепутали свои игрушки. Назови игрушки, указав, кому они принадлежат. (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Ванин робот, а Танина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…..)</a:t>
            </a:r>
          </a:p>
        </p:txBody>
      </p:sp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F776965C-1F2C-48FF-854F-F92BAE553C2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-22513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1C27404-69A5-4029-8BB7-7253E1D9C2D2}" type="slidenum">
              <a:rPr lang="ru-RU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7650" name="Picture 2" descr="C:\Documents and Settings\Пользователь\Рабочий стол\игрушки\игрушки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82" t="1862" r="3386"/>
          <a:stretch>
            <a:fillRect/>
          </a:stretch>
        </p:blipFill>
        <p:spPr bwMode="auto">
          <a:xfrm>
            <a:off x="576262" y="1177925"/>
            <a:ext cx="7991475" cy="5360987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16013" y="1"/>
            <a:ext cx="6984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Какие игрушки спрятались на картинке?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973BCD18-7029-4108-B4E6-E8BD902C8DB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0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68C9737-6371-40C7-94F9-F8A7D07462B9}" type="slidenum">
              <a:rPr lang="ru-RU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74" name="Picture 2" descr="C:\Documents and Settings\Пользователь\Рабочий стол\игрушки\2429_2_enl64_en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319" r="27319" b="58859"/>
          <a:stretch>
            <a:fillRect/>
          </a:stretch>
        </p:blipFill>
        <p:spPr bwMode="auto">
          <a:xfrm>
            <a:off x="4676650" y="1331912"/>
            <a:ext cx="16573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:\Documents and Settings\Пользователь\Рабочий стол\игрушки\миш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2322" y="1093510"/>
            <a:ext cx="18621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:\Documents and Settings\Пользователь\Рабочий стол\игрушки\мяч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997200"/>
            <a:ext cx="1176337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:\Documents and Settings\Пользователь\Рабочий стол\игрушки\неваляшка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3445" y="3987801"/>
            <a:ext cx="1527175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http://hobbyplus.ru/upload/iblock/df8/df83a8bcb71a036cee46ea999c66632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024" y="3111501"/>
            <a:ext cx="2381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2484438" y="1989138"/>
            <a:ext cx="2000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          </a:t>
            </a:r>
            <a:r>
              <a:rPr lang="ru-RU" dirty="0">
                <a:latin typeface="Arial" charset="0"/>
              </a:rPr>
              <a:t>мягкий, </a:t>
            </a:r>
            <a:r>
              <a:rPr lang="en-US" dirty="0">
                <a:latin typeface="Arial" charset="0"/>
              </a:rPr>
              <a:t>   </a:t>
            </a:r>
            <a:r>
              <a:rPr lang="ru-RU" dirty="0">
                <a:latin typeface="Arial" charset="0"/>
              </a:rPr>
              <a:t>а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6300788" y="2205038"/>
            <a:ext cx="119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 – ……… </a:t>
            </a:r>
          </a:p>
        </p:txBody>
      </p:sp>
      <p:sp>
        <p:nvSpPr>
          <p:cNvPr id="28681" name="TextBox 12"/>
          <p:cNvSpPr txBox="1">
            <a:spLocks noChangeArrowheads="1"/>
          </p:cNvSpPr>
          <p:nvPr/>
        </p:nvSpPr>
        <p:spPr bwMode="auto">
          <a:xfrm>
            <a:off x="3132138" y="3644900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тяжёлая, </a:t>
            </a:r>
            <a:r>
              <a:rPr lang="en-US">
                <a:latin typeface="Arial" charset="0"/>
              </a:rPr>
              <a:t>   </a:t>
            </a:r>
            <a:r>
              <a:rPr lang="ru-RU">
                <a:latin typeface="Arial" charset="0"/>
              </a:rPr>
              <a:t>а</a:t>
            </a:r>
          </a:p>
        </p:txBody>
      </p:sp>
      <p:sp>
        <p:nvSpPr>
          <p:cNvPr id="28682" name="TextBox 13"/>
          <p:cNvSpPr txBox="1">
            <a:spLocks noChangeArrowheads="1"/>
          </p:cNvSpPr>
          <p:nvPr/>
        </p:nvSpPr>
        <p:spPr bwMode="auto">
          <a:xfrm>
            <a:off x="3779838" y="5157788"/>
            <a:ext cx="1500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    </a:t>
            </a:r>
            <a:r>
              <a:rPr lang="ru-RU" dirty="0">
                <a:latin typeface="Arial" charset="0"/>
              </a:rPr>
              <a:t>новый,   а</a:t>
            </a:r>
          </a:p>
        </p:txBody>
      </p:sp>
      <p:sp>
        <p:nvSpPr>
          <p:cNvPr id="28683" name="TextBox 14"/>
          <p:cNvSpPr txBox="1">
            <a:spLocks noChangeArrowheads="1"/>
          </p:cNvSpPr>
          <p:nvPr/>
        </p:nvSpPr>
        <p:spPr bwMode="auto">
          <a:xfrm>
            <a:off x="6588125" y="3429000"/>
            <a:ext cx="1198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 – ……… </a:t>
            </a:r>
          </a:p>
        </p:txBody>
      </p:sp>
      <p:sp>
        <p:nvSpPr>
          <p:cNvPr id="28684" name="TextBox 15"/>
          <p:cNvSpPr txBox="1">
            <a:spLocks noChangeArrowheads="1"/>
          </p:cNvSpPr>
          <p:nvPr/>
        </p:nvSpPr>
        <p:spPr bwMode="auto">
          <a:xfrm>
            <a:off x="6875463" y="5373688"/>
            <a:ext cx="1198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 – ………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9612" y="53975"/>
            <a:ext cx="52566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«Скажи наоборот»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6" name="Picture 4" descr="http://igrushka-spb.ru/published/publicdata/IGRUSH12WA/attachments/SC/products_pictures/150924_c_enl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30240" r="461" b="28181"/>
          <a:stretch>
            <a:fillRect/>
          </a:stretch>
        </p:blipFill>
        <p:spPr bwMode="auto">
          <a:xfrm>
            <a:off x="346024" y="4730669"/>
            <a:ext cx="3961677" cy="16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1B159672-3704-4055-9A65-03F251EC0AD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0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6F23C2-720C-4B6D-A7BC-66BB029940BA}"/>
              </a:ext>
            </a:extLst>
          </p:cNvPr>
          <p:cNvSpPr/>
          <p:nvPr/>
        </p:nvSpPr>
        <p:spPr>
          <a:xfrm>
            <a:off x="2286000" y="404665"/>
            <a:ext cx="6318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Прочитайте ребёнку стихотворение, задайте вопросы</a:t>
            </a:r>
            <a:endParaRPr lang="ru-RU" sz="2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756438-A4AC-4BEB-A899-3C31273D7EDA}"/>
              </a:ext>
            </a:extLst>
          </p:cNvPr>
          <p:cNvSpPr/>
          <p:nvPr/>
        </p:nvSpPr>
        <p:spPr>
          <a:xfrm>
            <a:off x="2051720" y="1484784"/>
            <a:ext cx="53285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каком магазине продаются игрушки?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каких игрушках говорится в стихотворении?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Какие ещё игрушки продаются в «Детском мире»?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Какие игрушки ты покупал (-ла) с мамой и папой в магазине?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Какие игрушки тебе дарили на день рождения?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после игры надо убирать игрушки на место?</a:t>
            </a:r>
          </a:p>
          <a:p>
            <a:pPr indent="450850" eaLnBrk="0" hangingPunct="0">
              <a:buFontTx/>
              <a:buChar char="•"/>
              <a:tabLst>
                <a:tab pos="285750" algn="l"/>
                <a:tab pos="539750" algn="l"/>
                <a:tab pos="630238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 игрушки для мальчиков отличаются от игрушек для девочек?</a:t>
            </a:r>
          </a:p>
        </p:txBody>
      </p:sp>
    </p:spTree>
    <p:extLst>
      <p:ext uri="{BB962C8B-B14F-4D97-AF65-F5344CB8AC3E}">
        <p14:creationId xmlns:p14="http://schemas.microsoft.com/office/powerpoint/2010/main" val="324211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395703E4-D56D-437E-9AD0-B05EBA2658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4" b="25411"/>
          <a:stretch/>
        </p:blipFill>
        <p:spPr bwMode="auto">
          <a:xfrm>
            <a:off x="0" y="0"/>
            <a:ext cx="9144000" cy="68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3C8842-94FD-4621-BAF9-28F3D1E11F68}"/>
              </a:ext>
            </a:extLst>
          </p:cNvPr>
          <p:cNvSpPr/>
          <p:nvPr/>
        </p:nvSpPr>
        <p:spPr>
          <a:xfrm>
            <a:off x="2051720" y="1916832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Буратино потянулся,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нагнулся, два нагнулся,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в стороны развел,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Ключик, видно, не нашел.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ключик нам достать,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на носочки встать.</a:t>
            </a:r>
          </a:p>
        </p:txBody>
      </p:sp>
      <p:pic>
        <p:nvPicPr>
          <p:cNvPr id="4" name="Picture 2" descr="https://www.pnglot.com/pngfile/detail/175-1751350_pinocchio-png-.png">
            <a:extLst>
              <a:ext uri="{FF2B5EF4-FFF2-40B4-BE49-F238E27FC236}">
                <a16:creationId xmlns:a16="http://schemas.microsoft.com/office/drawing/2014/main" id="{893C231E-E49F-48FD-9806-59C65F9D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5" y="2968433"/>
            <a:ext cx="3275856" cy="3889567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05509E-6752-43DA-89C8-106C8A6C3110}"/>
              </a:ext>
            </a:extLst>
          </p:cNvPr>
          <p:cNvSpPr/>
          <p:nvPr/>
        </p:nvSpPr>
        <p:spPr>
          <a:xfrm>
            <a:off x="2123728" y="188640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Буратино»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8331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119FEAE-8B08-437A-B2C9-D9FF44C4327B}" type="slidenum">
              <a:rPr lang="ru-RU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684213" y="908050"/>
            <a:ext cx="184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br>
              <a:rPr lang="ru-RU">
                <a:latin typeface="Arial" charset="0"/>
              </a:rPr>
            </a:br>
            <a:endParaRPr lang="ru-RU">
              <a:latin typeface="Arial" charset="0"/>
            </a:endParaRPr>
          </a:p>
        </p:txBody>
      </p:sp>
      <p:pic>
        <p:nvPicPr>
          <p:cNvPr id="17" name="Рисунок 16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8A3AE96D-765C-458E-98E3-842EC28C20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" y="0"/>
            <a:ext cx="9124677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s://ds05.infourok.ru/uploads/ex/0046/0008d9e5-cc3c28f0/img18.jpg">
            <a:extLst>
              <a:ext uri="{FF2B5EF4-FFF2-40B4-BE49-F238E27FC236}">
                <a16:creationId xmlns:a16="http://schemas.microsoft.com/office/drawing/2014/main" id="{F712E485-A75B-4BCF-8451-B26EF2B2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612" y="485523"/>
            <a:ext cx="6984776" cy="53853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ransition spd="slow"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965C9FDF-438E-4459-9C51-CCC1BBEB37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" y="0"/>
            <a:ext cx="9124677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A14D7F-5E8A-49B9-8DDF-89300D743F4A}"/>
              </a:ext>
            </a:extLst>
          </p:cNvPr>
          <p:cNvSpPr/>
          <p:nvPr/>
        </p:nvSpPr>
        <p:spPr>
          <a:xfrm>
            <a:off x="2555776" y="2005683"/>
            <a:ext cx="4302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Кручусь-верчусь, и мне не лень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Вертеться даже целый день.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4DDA8B-ACFC-4A7E-92E7-4C02C976AF93}"/>
              </a:ext>
            </a:extLst>
          </p:cNvPr>
          <p:cNvSpPr/>
          <p:nvPr/>
        </p:nvSpPr>
        <p:spPr>
          <a:xfrm>
            <a:off x="2555777" y="1544017"/>
            <a:ext cx="4032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9A4D739-D4A6-4B26-A5FE-203FB4ACD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0271" y="2635694"/>
            <a:ext cx="2945824" cy="29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6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8AEBAF0F-3B1F-4891-BA36-0F078CE1E3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677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DA98C4-4FF7-4FB3-8D95-005F16AB9F59}"/>
              </a:ext>
            </a:extLst>
          </p:cNvPr>
          <p:cNvSpPr/>
          <p:nvPr/>
        </p:nvSpPr>
        <p:spPr>
          <a:xfrm>
            <a:off x="755576" y="980729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67286E-1D21-40FD-86E5-72B0B8AD9D57}"/>
              </a:ext>
            </a:extLst>
          </p:cNvPr>
          <p:cNvSpPr/>
          <p:nvPr/>
        </p:nvSpPr>
        <p:spPr>
          <a:xfrm>
            <a:off x="1475656" y="1442394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строю все, что захочу!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Кладу кирпичик к кирпичу.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Построю я высокий дом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поселю зверюшек в нем.</a:t>
            </a:r>
          </a:p>
        </p:txBody>
      </p:sp>
      <p:pic>
        <p:nvPicPr>
          <p:cNvPr id="7" name="Рисунок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42FC19A-5450-4705-902C-91F260C4C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87" y="2337384"/>
            <a:ext cx="3979374" cy="30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atherineasquithgallery.com/uploads/posts/2021-02/thumbs/1613445485_22-p-fon-dlya-prezentatsii-pro-igrushki-25.jpg">
            <a:extLst>
              <a:ext uri="{FF2B5EF4-FFF2-40B4-BE49-F238E27FC236}">
                <a16:creationId xmlns:a16="http://schemas.microsoft.com/office/drawing/2014/main" id="{F1071F04-33F5-4866-AF35-32B5BFEAFC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677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A7C5FD-909A-48ED-B52C-DEBEDA6D5314}"/>
              </a:ext>
            </a:extLst>
          </p:cNvPr>
          <p:cNvSpPr/>
          <p:nvPr/>
        </p:nvSpPr>
        <p:spPr>
          <a:xfrm>
            <a:off x="1961456" y="2132856"/>
            <a:ext cx="48965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асфальту я скачу,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двор в траву лечу.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друзей меня не прячь, 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Поиграй-ка с ними в…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A4AFF1-0E71-47E9-8500-6095E3DA500B}"/>
              </a:ext>
            </a:extLst>
          </p:cNvPr>
          <p:cNvSpPr/>
          <p:nvPr/>
        </p:nvSpPr>
        <p:spPr>
          <a:xfrm>
            <a:off x="2195736" y="1268760"/>
            <a:ext cx="489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F9CEE-93CD-40C1-9C32-604445273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21" y="3175284"/>
            <a:ext cx="2299558" cy="22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357188"/>
            <a:ext cx="4365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2052638"/>
            <a:ext cx="428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25" y="4114800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1981200"/>
            <a:ext cx="6511925" cy="286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Совсем не нужен ей водитель.</a:t>
            </a:r>
          </a:p>
          <a:p>
            <a:pPr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Ключом ее вы заведите —</a:t>
            </a:r>
          </a:p>
          <a:p>
            <a:pPr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Колесики начнут крутиться.</a:t>
            </a:r>
          </a:p>
          <a:p>
            <a:pPr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Поставьте — и она помчится.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Пользователь\Рабочий стол\тач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29142">
            <a:off x="2225675" y="3795713"/>
            <a:ext cx="40465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9975" y="188913"/>
            <a:ext cx="406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МАШИНА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357188"/>
            <a:ext cx="4365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2052638"/>
            <a:ext cx="428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25" y="4114800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4213" y="2205038"/>
            <a:ext cx="7134225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Зверь забавный сшит из плюша.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и лапы, есть и уши. </a:t>
            </a:r>
          </a:p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Меду зверю дай немного</a:t>
            </a:r>
          </a:p>
          <a:p>
            <a:pPr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устрой ему «берлогу».</a:t>
            </a:r>
          </a:p>
        </p:txBody>
      </p:sp>
      <p:pic>
        <p:nvPicPr>
          <p:cNvPr id="2051" name="Picture 3" descr="C:\Documents and Settings\Пользователь\Рабочий стол\игрушки\миш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55487">
            <a:off x="5214938" y="3651250"/>
            <a:ext cx="2636837" cy="305752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16238" y="260350"/>
            <a:ext cx="3467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МИШКА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357188"/>
            <a:ext cx="4365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2052638"/>
            <a:ext cx="428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25" y="4114800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539750" y="1844675"/>
            <a:ext cx="6248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Закрывает она глазки, </a:t>
            </a:r>
          </a:p>
          <a:p>
            <a:r>
              <a:rPr 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Ей рассказывают сказки, </a:t>
            </a:r>
          </a:p>
          <a:p>
            <a:r>
              <a:rPr 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Может «Мама!» закричать</a:t>
            </a:r>
          </a:p>
          <a:p>
            <a:r>
              <a:rPr 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И в коляске полежать.</a:t>
            </a:r>
            <a:r>
              <a:rPr lang="ru-RU" sz="36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Пользователь\Рабочий стол\игрушки\кукла 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924175"/>
            <a:ext cx="2667000" cy="3776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71775" y="260350"/>
            <a:ext cx="29797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357188"/>
            <a:ext cx="4365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2052638"/>
            <a:ext cx="4286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H:\Documents and Settings\Aida\Рабочий стол\НОвая ГРАФИКА сборник\КАРТИНКИ СБОРНИК_ школьные\Ballonnen 1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25" y="4114800"/>
            <a:ext cx="485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827088" y="2276475"/>
            <a:ext cx="5770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Бьют его рукой и палкой,  </a:t>
            </a:r>
          </a:p>
          <a:p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Никому его не жалко.</a:t>
            </a:r>
          </a:p>
          <a:p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 за что беднягу бьют?</a:t>
            </a:r>
          </a:p>
          <a:p>
            <a:r>
              <a:rPr lang="ru-RU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 за то, что он надут.</a:t>
            </a:r>
          </a:p>
        </p:txBody>
      </p:sp>
      <p:pic>
        <p:nvPicPr>
          <p:cNvPr id="6" name="Picture 3" descr="C:\Documents and Settings\Пользователь\Рабочий стол\мяч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92543">
            <a:off x="4695825" y="4395788"/>
            <a:ext cx="2227263" cy="23733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 descr="C:\Documents and Settings\Пользователь\Рабочий стол\футмяч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15888"/>
            <a:ext cx="1944687" cy="19589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51275" y="188913"/>
            <a:ext cx="203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МЯЧ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801</TotalTime>
  <Words>364</Words>
  <Application>Microsoft Office PowerPoint</Application>
  <PresentationFormat>Экран (4:3)</PresentationFormat>
  <Paragraphs>75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Verdana</vt:lpstr>
      <vt:lpstr>Wingdings</vt:lpstr>
      <vt:lpstr>Профиль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Арсеьньева О. Ю.</dc:creator>
  <dc:description>http://aida.ucoz.ru</dc:description>
  <cp:lastModifiedBy>Lenovo</cp:lastModifiedBy>
  <cp:revision>89</cp:revision>
  <dcterms:created xsi:type="dcterms:W3CDTF">2013-11-12T09:48:11Z</dcterms:created>
  <dcterms:modified xsi:type="dcterms:W3CDTF">2023-09-22T07:14:55Z</dcterms:modified>
</cp:coreProperties>
</file>