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9358-AB9D-440D-8015-95C3CA8EC51B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BE52-B390-4CF0-9973-667EB073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950538-E0A2-4E1C-8C1F-A4FE6529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8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8680"/>
            <a:ext cx="8462174" cy="2308840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  <a:p>
            <a:pPr algn="ctr"/>
            <a:endParaRPr lang="ru-RU" dirty="0"/>
          </a:p>
          <a:p>
            <a:pPr algn="ctr"/>
            <a:r>
              <a:rPr lang="ru-RU" sz="15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Дикие </a:t>
            </a:r>
          </a:p>
          <a:p>
            <a:pPr algn="ctr"/>
            <a:r>
              <a:rPr lang="ru-RU" sz="15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животные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B879E-4284-4EB4-BF43-706712351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465"/>
          <a:stretch/>
        </p:blipFill>
        <p:spPr>
          <a:xfrm>
            <a:off x="428596" y="2986817"/>
            <a:ext cx="7632880" cy="37418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creto_de_la_hibernaci_n_de_los_osos_2.jpg"/>
          <p:cNvPicPr>
            <a:picLocks noChangeAspect="1"/>
          </p:cNvPicPr>
          <p:nvPr/>
        </p:nvPicPr>
        <p:blipFill rotWithShape="1">
          <a:blip r:embed="rId2"/>
          <a:srcRect r="4684"/>
          <a:stretch/>
        </p:blipFill>
        <p:spPr>
          <a:xfrm>
            <a:off x="0" y="780"/>
            <a:ext cx="9152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EB257-CA41-4B22-B666-F9C4B6F0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1484784"/>
            <a:ext cx="3947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ЗАГАДКА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2259709"/>
            <a:ext cx="7316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 рога по весу, 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важно он по лесу: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  хозяин, а не гость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Хмурый и сердитый …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(Лось)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3CFC00-3D07-4790-8C6F-21860A0C3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p844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619240"/>
            <a:ext cx="7416824" cy="3965453"/>
          </a:xfr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7598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Лось – крупное животное с мощными ногами, горбоносой мордой, высокой холкой и торчащими ушками. У взрослых самцов есть крупные, широкие рога, которые они сбрасывают зимой. Шерсть коричневого цвета.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лоси ветками деревьев и кустарников, осока, а также болотная растительность.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-лося-фото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28"/>
          <a:stretch/>
        </p:blipFill>
        <p:spPr>
          <a:xfrm>
            <a:off x="0" y="5078"/>
            <a:ext cx="9144000" cy="68529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9173D0-4E67-4FC7-A351-AB7974DF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шубки лишь иголки.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ему и волки.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Колкий шар, не видно ножек,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Звать его конечно...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(Ёж)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124744"/>
            <a:ext cx="4450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ЗАГАДКА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F197DD-8C63-48E4-A80F-75BBFD43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5576" y="746031"/>
            <a:ext cx="5447071" cy="3610268"/>
          </a:xfr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0996" y="4572008"/>
            <a:ext cx="7735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 ежика покрыта иглами. Иголочки на  спине белые  у основания и на кончике, а в середине черные, животик покрыт шерсткой коричневого или белого цвета.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Мордочка вытянутая и заканчивается острым носиком. Глазки круглые и черные. Ушки мелкие, зубки острые.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личинками насекомых,  улитками, червями, слизняками, многоножками, а также ягодами, желудями и грибами.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4-Еж-выглядывает-из-норы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7" r="6638"/>
          <a:stretch/>
        </p:blipFill>
        <p:spPr>
          <a:xfrm>
            <a:off x="0" y="-8061"/>
            <a:ext cx="9144000" cy="686606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D1A77-8A36-4714-A125-A04333A6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/>
              <a:t>Хвост короче уха, </a:t>
            </a:r>
            <a:br>
              <a:rPr lang="ru-RU" sz="4000" dirty="0"/>
            </a:br>
            <a:r>
              <a:rPr lang="ru-RU" sz="4000" dirty="0"/>
              <a:t>Быстрые повадки. </a:t>
            </a:r>
            <a:br>
              <a:rPr lang="ru-RU" sz="4000" dirty="0"/>
            </a:br>
            <a:r>
              <a:rPr lang="ru-RU" sz="4000" dirty="0"/>
              <a:t>Мчусь я, что есть духу, </a:t>
            </a:r>
            <a:br>
              <a:rPr lang="ru-RU" sz="4000" dirty="0"/>
            </a:br>
            <a:r>
              <a:rPr lang="ru-RU" sz="4000" dirty="0"/>
              <a:t>Мчусь я без оглядки. </a:t>
            </a:r>
            <a:br>
              <a:rPr lang="ru-RU" sz="4000" dirty="0"/>
            </a:br>
            <a:r>
              <a:rPr lang="ru-RU" sz="4000" dirty="0"/>
              <a:t>Кто он, угадай-ка! </a:t>
            </a:r>
            <a:br>
              <a:rPr lang="ru-RU" sz="4000" dirty="0"/>
            </a:br>
            <a:r>
              <a:rPr lang="ru-RU" sz="4000" dirty="0"/>
              <a:t>Ну конечно … ! </a:t>
            </a:r>
            <a:br>
              <a:rPr lang="ru-RU" sz="4000" dirty="0"/>
            </a:br>
            <a:r>
              <a:rPr lang="ru-RU" sz="4000" dirty="0"/>
              <a:t>(Зайка)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7B3A8-BF57-4214-A288-C43449A3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42" y="2780928"/>
            <a:ext cx="4121358" cy="385364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заяц – серый, рыжевато-серый, грифельный. Зимой – белый. </a:t>
            </a:r>
            <a:b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Врагов у зайца – хоть отбавляй. Волки, лисы, хищные птицы, всех он опасается. Но догнать и поймать зайца непросто. Лапы у него сильные и прыгучие.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763" y="228475"/>
            <a:ext cx="4121358" cy="3093723"/>
          </a:xfrm>
          <a:ln w="57150">
            <a:solidFill>
              <a:srgbClr val="002060"/>
            </a:solidFill>
          </a:ln>
        </p:spPr>
      </p:pic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42" y="3428999"/>
            <a:ext cx="4162250" cy="32055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4DE3ED-297B-4676-A75A-C8C4334ED24D}"/>
              </a:ext>
            </a:extLst>
          </p:cNvPr>
          <p:cNvSpPr/>
          <p:nvPr/>
        </p:nvSpPr>
        <p:spPr>
          <a:xfrm>
            <a:off x="4739942" y="2348880"/>
            <a:ext cx="3576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 – старый наш знакомый. Уши длинные, хвостик не велик, задние лапы – сильные.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olik_pole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9" r="10466"/>
          <a:stretch/>
        </p:blipFill>
        <p:spPr>
          <a:xfrm>
            <a:off x="23374" y="-48897"/>
            <a:ext cx="9120626" cy="6900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3E93B8-CA8F-4D30-B52A-D2D65158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34404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зверей она хитрей,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рыжая на ней.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Пышный хвост - ее краса.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лесной - ….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(Лиса)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A60471-13AB-4AAB-9901-F3C7DE04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Дикий</a:t>
            </a:r>
            <a:r>
              <a:rPr lang="ru-RU" sz="4400" dirty="0"/>
              <a:t> зверь тропой бежит,</a:t>
            </a:r>
            <a:br>
              <a:rPr lang="ru-RU" sz="4400" dirty="0"/>
            </a:br>
            <a:r>
              <a:rPr lang="ru-RU" sz="4400" dirty="0"/>
              <a:t>То как хрюкнет, завизжит.</a:t>
            </a:r>
            <a:br>
              <a:rPr lang="ru-RU" sz="4400" dirty="0"/>
            </a:br>
            <a:r>
              <a:rPr lang="ru-RU" sz="4400" dirty="0"/>
              <a:t>С ним детишек караван,</a:t>
            </a:r>
            <a:br>
              <a:rPr lang="ru-RU" sz="4400" dirty="0"/>
            </a:br>
            <a:r>
              <a:rPr lang="ru-RU" sz="4400" dirty="0"/>
              <a:t>Этот зверь лесной – …</a:t>
            </a:r>
            <a:br>
              <a:rPr lang="ru-RU" sz="4400" dirty="0"/>
            </a:br>
            <a:r>
              <a:rPr lang="ru-RU" sz="4400" dirty="0"/>
              <a:t>(Кабан)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7D902-A913-4FC8-A9F7-538767EE0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344816" cy="1774550"/>
          </a:xfrm>
        </p:spPr>
        <p:txBody>
          <a:bodyPr>
            <a:noAutofit/>
          </a:bodyPr>
          <a:lstStyle/>
          <a:p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364" y="764408"/>
            <a:ext cx="5319730" cy="3662855"/>
          </a:xfr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3846AF-BD7E-4550-820B-AE5D63A532CB}"/>
              </a:ext>
            </a:extLst>
          </p:cNvPr>
          <p:cNvSpPr/>
          <p:nvPr/>
        </p:nvSpPr>
        <p:spPr>
          <a:xfrm>
            <a:off x="899592" y="4441044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Кабан – это крупное животное . От кабана произошли домашние свиньи, поэтому внешне эти животные очень похожи. У кабана плотное туловище, крупная голова, большие и заостренные уши, хвост средней длины с кисточкой. Тело покрыто жесткой щетиной.</a:t>
            </a:r>
            <a:br>
              <a:rPr lang="ru-RU" dirty="0"/>
            </a:br>
            <a:r>
              <a:rPr lang="ru-RU" dirty="0"/>
              <a:t>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Кабаны-поедаают-корни-растений-450x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415"/>
            <a:ext cx="9154990" cy="687641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B5E8F-3E4A-4E16-96A3-5ACEC2E0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Рыжий хвостик тут и там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 вдруг по кустам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в след ей девочка,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это...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(Белка)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40768"/>
            <a:ext cx="782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ЗАГАДКА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282073-3963-447A-8ED0-5E16733E9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2111"/>
          <a:stretch/>
        </p:blipFill>
        <p:spPr>
          <a:xfrm>
            <a:off x="571472" y="818024"/>
            <a:ext cx="6088760" cy="3896860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4857760"/>
            <a:ext cx="6736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– это  не большой грызун, обладательница пушистого хвоста, торчащих ушек с кисточками и ловких лапок.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Питается белочка растительной пищей – грибами ,ягодами, плодами деревьев, орехами, желудями.  Зверек очень забывчивый, на зиму запасая орешки, она их зарывает в землю, а потом не помнит где они.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67727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56"/>
          <a:stretch/>
        </p:blipFill>
        <p:spPr>
          <a:xfrm>
            <a:off x="-62917" y="0"/>
            <a:ext cx="9206917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E0BBD-5AC8-42D8-A48E-17FA9DBA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СПАСИБО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6EF09B-7A07-4609-B869-AFCCAFD9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702659"/>
            <a:ext cx="6117622" cy="3903043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48577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имеет оранжевый окрас шкурки,  вытянутую, узкую морду,  длинный и пушистый хвост.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живет в глубокой норе ,которую роет  в  овраге или под кустом.  Для того ,чтобы там было тепло она ее устилает мохом , сухой травой и шерстью.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– настоящий охотник, хищница, которая питается зайцами, утками, ежами, мышами, в деревнях ворует кур и яйца.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636920-FC52-42F1-8C04-FCAED28D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58729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                           </a:t>
            </a:r>
            <a:r>
              <a:rPr lang="ru-RU" sz="4800" b="1" dirty="0">
                <a:solidFill>
                  <a:srgbClr val="C00000"/>
                </a:solidFill>
              </a:rPr>
              <a:t>ЗАГАДКА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по лесу он рыщет,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кустах кого-то ищет.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 кустов зубами щелк,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скажите это - …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(Волк)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51045F-AD10-4B0C-B7E9-A7EEFDB1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83470"/>
            <a:ext cx="8136904" cy="23745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стайное животное, которое живет как большими, так и маленькими семьями. Морда у волка вытянутая, зубы острые и крепкие. Шерсть обычно светло-серая, бывает с черным, белым или рыжеватым оттенком, встречаются волки с абсолютно черной и абсолютно белой шерстью.</a:t>
            </a:r>
          </a:p>
          <a:p>
            <a:pPr algn="l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Волки – хищники. Их добычею могут стать лоси, кабаны, бараны, косули, зайцы, белки, птицы и т.д. Кроме мяса они также могут поедать грибы, ягоды, траву и лисья.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6147909" cy="40788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Klyatva.jpg"/>
          <p:cNvPicPr>
            <a:picLocks noChangeAspect="1"/>
          </p:cNvPicPr>
          <p:nvPr/>
        </p:nvPicPr>
        <p:blipFill rotWithShape="1">
          <a:blip r:embed="rId2"/>
          <a:srcRect l="7476" r="5114"/>
          <a:stretch/>
        </p:blipFill>
        <p:spPr>
          <a:xfrm>
            <a:off x="0" y="0"/>
            <a:ext cx="91824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4B5529-1821-444A-BF25-4FF6C696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ЗАГАДКА</a:t>
            </a:r>
          </a:p>
          <a:p>
            <a:pPr algn="ctr">
              <a:buNone/>
            </a:pPr>
            <a:r>
              <a:rPr lang="ru-RU" sz="4400" dirty="0"/>
              <a:t>Косолапый он и бурый.</a:t>
            </a:r>
            <a:br>
              <a:rPr lang="ru-RU" sz="4400" dirty="0"/>
            </a:br>
            <a:r>
              <a:rPr lang="ru-RU" sz="4400" dirty="0"/>
              <a:t>Если мёда нет – понурый.</a:t>
            </a:r>
            <a:br>
              <a:rPr lang="ru-RU" sz="4400" dirty="0"/>
            </a:br>
            <a:r>
              <a:rPr lang="ru-RU" sz="4400" dirty="0"/>
              <a:t>Любит сызмала реветь,</a:t>
            </a:r>
            <a:br>
              <a:rPr lang="ru-RU" sz="4400" dirty="0"/>
            </a:br>
            <a:r>
              <a:rPr lang="ru-RU" sz="4400" dirty="0"/>
              <a:t>Потому что он …</a:t>
            </a:r>
            <a:br>
              <a:rPr lang="ru-RU" sz="4400" dirty="0"/>
            </a:br>
            <a:r>
              <a:rPr lang="ru-RU" sz="4400" dirty="0"/>
              <a:t>(Медведь)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82D582-7055-408B-834E-AD0F83BE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Содержимое 8" descr="medveditsa-s-medvezhatam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0992" y="693181"/>
            <a:ext cx="3565786" cy="2327744"/>
          </a:xfr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 rotWithShape="1">
          <a:blip r:embed="rId4"/>
          <a:srcRect l="12040" r="7015"/>
          <a:stretch/>
        </p:blipFill>
        <p:spPr>
          <a:xfrm>
            <a:off x="5440992" y="3724834"/>
            <a:ext cx="3565786" cy="26109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082" y="35909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59A68E-957A-4E1E-90B2-994C5BA602BE}"/>
              </a:ext>
            </a:extLst>
          </p:cNvPr>
          <p:cNvSpPr/>
          <p:nvPr/>
        </p:nvSpPr>
        <p:spPr>
          <a:xfrm>
            <a:off x="215173" y="3304816"/>
            <a:ext cx="5436947" cy="365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– крупное хищное животное, которое умеет плавать и лазить по деревьям. Ноги у медведя толстые, голова массивная с небольшими ушами и глазами, цвет шерсти – коричневый. Хотя медведь – это типичный хищник, он с удовольствием поедает ягоды, плоды, зёрна, траву и  корешкам растений.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 медведь не нарушает тишину леса, он мирно спит до весны. В случае, если мишка недостаточно откормился осенью, он просыпается зимой и бродит в поисках пищи – становится шатуном.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зимы в медвежьих берлогах появляются медвежата. Два-три, а то и пять маленьких косолапых появляются на свет. Медвежата – большие любители сладкого мёда, черники, малины.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A77457-9099-40CC-ADDC-8C2DE37B6D1F}"/>
              </a:ext>
            </a:extLst>
          </p:cNvPr>
          <p:cNvSpPr/>
          <p:nvPr/>
        </p:nvSpPr>
        <p:spPr>
          <a:xfrm>
            <a:off x="215173" y="693181"/>
            <a:ext cx="50620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медведи живут в Арктике ,на северном полюсе. Окрас меха от снежно-белого до желтоватого, благодаря этому медведь почти не заметен на снегу, а вот кожа у белого медведя черная, но ее не видно сквозь густую шерсть, разве что совсем немного - на носу. Они отлично плавают с открытыми глазами под водой, поэтому питаются в основном рыбой.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558</Words>
  <Application>Microsoft Office PowerPoint</Application>
  <PresentationFormat>Экран (4:3)</PresentationFormat>
  <Paragraphs>48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ЗАГАДКА</vt:lpstr>
      <vt:lpstr>Летом заяц – серый, рыжевато-серый, грифельный. Зимой – белый.  Врагов у зайца – хоть отбавляй. Волки, лисы, хищные птицы, всех он опасается. Но догнать и поймать зайца непросто. Лапы у него сильные и прыгучие. </vt:lpstr>
      <vt:lpstr>Презентация PowerPoint</vt:lpstr>
      <vt:lpstr>ЗАГАДКА</vt:lpstr>
      <vt:lpstr>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Lenovo</cp:lastModifiedBy>
  <cp:revision>40</cp:revision>
  <dcterms:created xsi:type="dcterms:W3CDTF">2017-11-06T06:11:46Z</dcterms:created>
  <dcterms:modified xsi:type="dcterms:W3CDTF">2023-10-17T16:16:15Z</dcterms:modified>
</cp:coreProperties>
</file>