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300" r:id="rId4"/>
    <p:sldId id="258" r:id="rId5"/>
    <p:sldId id="301" r:id="rId6"/>
    <p:sldId id="259" r:id="rId7"/>
    <p:sldId id="304" r:id="rId8"/>
    <p:sldId id="260" r:id="rId9"/>
    <p:sldId id="303" r:id="rId10"/>
    <p:sldId id="302" r:id="rId11"/>
    <p:sldId id="261" r:id="rId12"/>
    <p:sldId id="305" r:id="rId13"/>
    <p:sldId id="262" r:id="rId14"/>
    <p:sldId id="263" r:id="rId15"/>
    <p:sldId id="306" r:id="rId16"/>
    <p:sldId id="307" r:id="rId17"/>
    <p:sldId id="299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D1A7FD-BAA5-4C0B-9F3F-8640D93DA4AC}">
          <p14:sldIdLst>
            <p14:sldId id="256"/>
            <p14:sldId id="257"/>
            <p14:sldId id="300"/>
            <p14:sldId id="258"/>
            <p14:sldId id="301"/>
            <p14:sldId id="259"/>
            <p14:sldId id="304"/>
            <p14:sldId id="260"/>
            <p14:sldId id="303"/>
            <p14:sldId id="302"/>
            <p14:sldId id="261"/>
            <p14:sldId id="305"/>
            <p14:sldId id="262"/>
            <p14:sldId id="263"/>
            <p14:sldId id="306"/>
            <p14:sldId id="307"/>
            <p14:sldId id="299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26" autoAdjust="0"/>
  </p:normalViewPr>
  <p:slideViewPr>
    <p:cSldViewPr snapToGrid="0">
      <p:cViewPr varScale="1">
        <p:scale>
          <a:sx n="59" d="100"/>
          <a:sy n="59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1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5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18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9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6D5E-13C1-461C-9E43-F5D0B6E41124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F341B4-41CB-4DBD-9625-37B64CA04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522055"/>
            <a:ext cx="8719457" cy="73524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Домашние животные и их польза</a:t>
            </a:r>
          </a:p>
        </p:txBody>
      </p:sp>
      <p:pic>
        <p:nvPicPr>
          <p:cNvPr id="1026" name="Picture 2" descr="https://kartinkived.ru/wp-content/uploads/2021/06/57-2.jpg">
            <a:extLst>
              <a:ext uri="{FF2B5EF4-FFF2-40B4-BE49-F238E27FC236}">
                <a16:creationId xmlns:a16="http://schemas.microsoft.com/office/drawing/2014/main" id="{90EC5892-F94F-46F0-A889-C72B37AC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54" y="1543635"/>
            <a:ext cx="6879432" cy="49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8FD8A3-6E70-4E35-924A-6EDA827CEA19}"/>
              </a:ext>
            </a:extLst>
          </p:cNvPr>
          <p:cNvSpPr/>
          <p:nvPr/>
        </p:nvSpPr>
        <p:spPr>
          <a:xfrm>
            <a:off x="4914900" y="1143000"/>
            <a:ext cx="4702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Коза и овца дают человеку молоко и шерсть.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F4CA5-E36E-44CF-BEAE-E23E36540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55" y="397962"/>
            <a:ext cx="4082140" cy="30310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01C3F-418B-42AD-AE7F-7FA1794016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2941024"/>
            <a:ext cx="4278086" cy="34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283" y="4767995"/>
            <a:ext cx="264335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Спереди пятачок,</a:t>
            </a:r>
            <a:br>
              <a:rPr lang="ru-RU" dirty="0"/>
            </a:br>
            <a:r>
              <a:rPr lang="ru-RU" dirty="0"/>
              <a:t>Сзади крючок,</a:t>
            </a:r>
            <a:br>
              <a:rPr lang="ru-RU" dirty="0"/>
            </a:br>
            <a:r>
              <a:rPr lang="ru-RU" dirty="0"/>
              <a:t>Посередине спинка,</a:t>
            </a:r>
            <a:br>
              <a:rPr lang="ru-RU" dirty="0"/>
            </a:br>
            <a:r>
              <a:rPr lang="ru-RU" dirty="0"/>
              <a:t>А на ней шерстинка</a:t>
            </a:r>
          </a:p>
        </p:txBody>
      </p:sp>
    </p:spTree>
    <p:extLst>
      <p:ext uri="{BB962C8B-B14F-4D97-AF65-F5344CB8AC3E}">
        <p14:creationId xmlns:p14="http://schemas.microsoft.com/office/powerpoint/2010/main" val="33832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C277D9-9FC2-4EE3-9F64-D4C1393044E0}"/>
              </a:ext>
            </a:extLst>
          </p:cNvPr>
          <p:cNvSpPr/>
          <p:nvPr/>
        </p:nvSpPr>
        <p:spPr>
          <a:xfrm>
            <a:off x="1779814" y="424543"/>
            <a:ext cx="7364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Свинья дает человеку мясо и сало. Сало очень полезно для человека. Его потребляют в пищу и для лечения.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FBFDD5-4D8C-4D55-9D42-E57B3B3AA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194" y="3065731"/>
            <a:ext cx="4978006" cy="3367726"/>
          </a:xfrm>
          <a:prstGeom prst="rect">
            <a:avLst/>
          </a:prstGeom>
        </p:spPr>
      </p:pic>
      <p:pic>
        <p:nvPicPr>
          <p:cNvPr id="4098" name="Picture 2" descr="https://www.legendapress.ru/wp-content/uploads/2023/03/%D0%A1%D0%B2%D0%B8%D0%BD%D0%B8%D0%BD%D0%B01.jpg">
            <a:extLst>
              <a:ext uri="{FF2B5EF4-FFF2-40B4-BE49-F238E27FC236}">
                <a16:creationId xmlns:a16="http://schemas.microsoft.com/office/drawing/2014/main" id="{610BDCB9-880A-470C-9DAA-69C6F07F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7" y="1311909"/>
            <a:ext cx="485167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594" y="532665"/>
            <a:ext cx="397564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dirty="0"/>
              <a:t>Облачко на ножках бегает по дорожке</a:t>
            </a:r>
          </a:p>
        </p:txBody>
      </p:sp>
    </p:spTree>
    <p:extLst>
      <p:ext uri="{BB962C8B-B14F-4D97-AF65-F5344CB8AC3E}">
        <p14:creationId xmlns:p14="http://schemas.microsoft.com/office/powerpoint/2010/main" val="5653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200" y="823224"/>
            <a:ext cx="60960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ru-RU" dirty="0"/>
              <a:t>Ест морковку, длинноухий, Не обидит даже мухи!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страхе спрячется под столик! Он похож на зайца! …</a:t>
            </a:r>
          </a:p>
        </p:txBody>
      </p:sp>
    </p:spTree>
    <p:extLst>
      <p:ext uri="{BB962C8B-B14F-4D97-AF65-F5344CB8AC3E}">
        <p14:creationId xmlns:p14="http://schemas.microsoft.com/office/powerpoint/2010/main" val="26821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3E591E-B147-43F9-A69A-0DDA442C74EB}"/>
              </a:ext>
            </a:extLst>
          </p:cNvPr>
          <p:cNvSpPr/>
          <p:nvPr/>
        </p:nvSpPr>
        <p:spPr>
          <a:xfrm>
            <a:off x="2024742" y="738663"/>
            <a:ext cx="7968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Кролики дают человеку полезное мясо и очень теплый пух.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52F0F4-1E2E-4CE9-80B7-A9065939AE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4" y="1382299"/>
            <a:ext cx="4307484" cy="3401973"/>
          </a:xfrm>
          <a:prstGeom prst="rect">
            <a:avLst/>
          </a:prstGeom>
        </p:spPr>
      </p:pic>
      <p:pic>
        <p:nvPicPr>
          <p:cNvPr id="5124" name="Picture 4" descr="https://polzavred.ru/wp-content/uploads/myaso-krolika-polza-i-vred-krolichego-myasa-2.jpg">
            <a:extLst>
              <a:ext uri="{FF2B5EF4-FFF2-40B4-BE49-F238E27FC236}">
                <a16:creationId xmlns:a16="http://schemas.microsoft.com/office/drawing/2014/main" id="{D11768C0-05CA-447A-9F25-DACDCC9C8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6022" b="5435"/>
          <a:stretch/>
        </p:blipFill>
        <p:spPr bwMode="auto">
          <a:xfrm>
            <a:off x="5535386" y="3234484"/>
            <a:ext cx="4686299" cy="30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663BA-D142-4BBB-B9DB-13E74259D1E9}"/>
              </a:ext>
            </a:extLst>
          </p:cNvPr>
          <p:cNvSpPr/>
          <p:nvPr/>
        </p:nvSpPr>
        <p:spPr>
          <a:xfrm>
            <a:off x="898071" y="604157"/>
            <a:ext cx="8735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Из пуха вяжут теплую одежду и тонкие ажурные, но очень теплые платки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4720C5-D5DE-4C16-99D2-15795FF06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44" y="1489400"/>
            <a:ext cx="4784028" cy="3879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1FBFF-B192-49F7-943E-B66EA7B95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43" y="3069771"/>
            <a:ext cx="4932145" cy="35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297" y="309743"/>
            <a:ext cx="3463159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Отворилась тихо дверь,</a:t>
            </a:r>
            <a:br>
              <a:rPr lang="ru-RU" dirty="0"/>
            </a:br>
            <a:r>
              <a:rPr lang="ru-RU" dirty="0"/>
              <a:t>И вошел усатый зверь.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Сел у печки, жмурясь сладко,</a:t>
            </a:r>
            <a:br>
              <a:rPr lang="ru-RU" dirty="0"/>
            </a:br>
            <a:r>
              <a:rPr lang="ru-RU" dirty="0"/>
              <a:t>И умылся мягкой лапкой.</a:t>
            </a:r>
          </a:p>
        </p:txBody>
      </p:sp>
    </p:spTree>
    <p:extLst>
      <p:ext uri="{BB962C8B-B14F-4D97-AF65-F5344CB8AC3E}">
        <p14:creationId xmlns:p14="http://schemas.microsoft.com/office/powerpoint/2010/main" val="30014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70EB97-C2FF-484D-9C88-EDE3A701958D}"/>
              </a:ext>
            </a:extLst>
          </p:cNvPr>
          <p:cNvSpPr/>
          <p:nvPr/>
        </p:nvSpPr>
        <p:spPr>
          <a:xfrm>
            <a:off x="685801" y="375557"/>
            <a:ext cx="8948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Кошки ловят мышей  и дарят радость и удовольствие  хозяину.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54B52-BDE8-4935-9C7B-9FF96EA02E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48" y="3537366"/>
            <a:ext cx="5111667" cy="3320634"/>
          </a:xfrm>
          <a:prstGeom prst="rect">
            <a:avLst/>
          </a:prstGeom>
        </p:spPr>
      </p:pic>
      <p:pic>
        <p:nvPicPr>
          <p:cNvPr id="6146" name="Picture 2" descr="http://catnames.ru/sites/default/files/inline/images/1_22.jpg">
            <a:extLst>
              <a:ext uri="{FF2B5EF4-FFF2-40B4-BE49-F238E27FC236}">
                <a16:creationId xmlns:a16="http://schemas.microsoft.com/office/drawing/2014/main" id="{80F3E2D9-E480-4007-99F0-4200342F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6" y="967656"/>
            <a:ext cx="5464631" cy="36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as-kvas.com/uploads/posts/2023-02/1675629106_gas-kvas-com-p-mnogo-domashnikh-zhivotnikh-risunok-33.jpg">
            <a:extLst>
              <a:ext uri="{FF2B5EF4-FFF2-40B4-BE49-F238E27FC236}">
                <a16:creationId xmlns:a16="http://schemas.microsoft.com/office/drawing/2014/main" id="{8D25DC32-A16C-4EAF-83CA-63CE8F23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5" y="1311046"/>
            <a:ext cx="8426905" cy="49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887574-404B-4425-9DBD-1D32C558A2B5}"/>
              </a:ext>
            </a:extLst>
          </p:cNvPr>
          <p:cNvSpPr/>
          <p:nvPr/>
        </p:nvSpPr>
        <p:spPr>
          <a:xfrm>
            <a:off x="996043" y="228600"/>
            <a:ext cx="8147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Домашних животных разводят люди. Они кормят и защищают их, строят для них жилища и  заботятся об их потомстве.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А животные помогают людям, приносят  пользу людям.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4" y="3429000"/>
            <a:ext cx="2759528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Окраска чёрно-белая,</a:t>
            </a:r>
            <a:br>
              <a:rPr lang="ru-RU" dirty="0"/>
            </a:br>
            <a:r>
              <a:rPr lang="ru-RU" dirty="0"/>
              <a:t>С рогами, но не смелая.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Пастушок её пасёт –</a:t>
            </a:r>
            <a:br>
              <a:rPr lang="ru-RU" dirty="0"/>
            </a:br>
            <a:r>
              <a:rPr lang="ru-RU" dirty="0"/>
              <a:t>Молоко она даёт…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A865BF-7348-47C9-8D1A-28C97A0A07A5}"/>
              </a:ext>
            </a:extLst>
          </p:cNvPr>
          <p:cNvSpPr/>
          <p:nvPr/>
        </p:nvSpPr>
        <p:spPr>
          <a:xfrm>
            <a:off x="538842" y="195943"/>
            <a:ext cx="11653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дает человеку молоко и мясо. Из молока  человек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 полезные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9425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8FBB7-607E-4DFB-BF13-B7A2D809F1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46" y="181304"/>
            <a:ext cx="4687613" cy="32476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B9B4C-3D80-4C83-9A4B-511E9F1FBF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279" y="324677"/>
            <a:ext cx="4568150" cy="29367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92E1D-E0EC-4C92-A707-15F78D859F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46" y="3694763"/>
            <a:ext cx="4568150" cy="2963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F8079-F061-4303-8E41-1790487D69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278" y="3680766"/>
            <a:ext cx="4568149" cy="29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94" y="4578809"/>
            <a:ext cx="299019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Обойди хоть всю округу —</a:t>
            </a:r>
            <a:br>
              <a:rPr lang="ru-RU" dirty="0"/>
            </a:br>
            <a:r>
              <a:rPr lang="ru-RU" dirty="0"/>
              <a:t>Не найдешь вернее друга!</a:t>
            </a:r>
            <a:br>
              <a:rPr lang="ru-RU" dirty="0"/>
            </a:br>
            <a:r>
              <a:rPr lang="ru-RU" dirty="0"/>
              <a:t>На охоте помогает,</a:t>
            </a:r>
            <a:br>
              <a:rPr lang="ru-RU" dirty="0"/>
            </a:br>
            <a:r>
              <a:rPr lang="ru-RU" dirty="0"/>
              <a:t> Ночью дом наш охраняет.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1D8F2-C47B-413E-AF6E-98F5FF865809}"/>
              </a:ext>
            </a:extLst>
          </p:cNvPr>
          <p:cNvSpPr/>
          <p:nvPr/>
        </p:nvSpPr>
        <p:spPr>
          <a:xfrm>
            <a:off x="4359729" y="2939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–первое животное, которое приручил человек.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волка.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охраняют жилище.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EDDFD4-337A-4E1D-B1AD-9E986FF8DED2}"/>
              </a:ext>
            </a:extLst>
          </p:cNvPr>
          <p:cNvSpPr/>
          <p:nvPr/>
        </p:nvSpPr>
        <p:spPr>
          <a:xfrm>
            <a:off x="457200" y="440872"/>
            <a:ext cx="5437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Помогают незрячим людям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безопасно передвигаться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по улицам 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(собаки-поводыри)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lady-dog.ru/wp-content/uploads/6/c/9/6c98837aacdda0d61340be2995619be8.jpeg">
            <a:extLst>
              <a:ext uri="{FF2B5EF4-FFF2-40B4-BE49-F238E27FC236}">
                <a16:creationId xmlns:a16="http://schemas.microsoft.com/office/drawing/2014/main" id="{5B410359-0CCB-458E-BF77-D05C7A25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56535"/>
            <a:ext cx="3918857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F52723-27A4-4BE8-B3DE-5115EFC82A1F}"/>
              </a:ext>
            </a:extLst>
          </p:cNvPr>
          <p:cNvSpPr/>
          <p:nvPr/>
        </p:nvSpPr>
        <p:spPr>
          <a:xfrm>
            <a:off x="5257801" y="130630"/>
            <a:ext cx="4723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Помогают полиции искать преступников и оружие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B073B-81CE-473F-AD02-352A6E710629}"/>
              </a:ext>
            </a:extLst>
          </p:cNvPr>
          <p:cNvSpPr/>
          <p:nvPr/>
        </p:nvSpPr>
        <p:spPr>
          <a:xfrm>
            <a:off x="4261757" y="3657599"/>
            <a:ext cx="2334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Во время стихийных бедствий помогают искать людей под завалами (собаки – ищейки)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tatic.news.ru/photo/2466cea2-c96d-11e9-b95e-fa163e074e61_1024.jpg">
            <a:extLst>
              <a:ext uri="{FF2B5EF4-FFF2-40B4-BE49-F238E27FC236}">
                <a16:creationId xmlns:a16="http://schemas.microsoft.com/office/drawing/2014/main" id="{3D54947C-9803-49B2-9AB9-289734F2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27" y="3657599"/>
            <a:ext cx="4348132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ab.ru/image/1921x1201/3d10549619c8dd764f865c2c399ed0c4.jpg">
            <a:extLst>
              <a:ext uri="{FF2B5EF4-FFF2-40B4-BE49-F238E27FC236}">
                <a16:creationId xmlns:a16="http://schemas.microsoft.com/office/drawing/2014/main" id="{1C66B728-C0FD-4A1D-AB01-C8D75B00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838516"/>
            <a:ext cx="4142014" cy="25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8523" y="4689167"/>
            <a:ext cx="301121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Мне побегать бы по полю:</a:t>
            </a:r>
            <a:br>
              <a:rPr lang="ru-RU" dirty="0"/>
            </a:br>
            <a:r>
              <a:rPr lang="ru-RU" dirty="0"/>
              <a:t>Я люблю простор и волю.</a:t>
            </a:r>
            <a:br>
              <a:rPr lang="ru-RU" dirty="0"/>
            </a:br>
            <a:r>
              <a:rPr lang="ru-RU" dirty="0"/>
              <a:t>Не нужна мне колбаса!</a:t>
            </a:r>
            <a:br>
              <a:rPr lang="ru-RU" dirty="0"/>
            </a:br>
            <a:r>
              <a:rPr lang="ru-RU" dirty="0"/>
              <a:t>Дайте сена и овса…</a:t>
            </a:r>
          </a:p>
        </p:txBody>
      </p:sp>
    </p:spTree>
    <p:extLst>
      <p:ext uri="{BB962C8B-B14F-4D97-AF65-F5344CB8AC3E}">
        <p14:creationId xmlns:p14="http://schemas.microsoft.com/office/powerpoint/2010/main" val="27750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09A3E7-1D8A-4CB3-BE7D-DD912A30F009}"/>
              </a:ext>
            </a:extLst>
          </p:cNvPr>
          <p:cNvSpPr/>
          <p:nvPr/>
        </p:nvSpPr>
        <p:spPr>
          <a:xfrm>
            <a:off x="2939143" y="620486"/>
            <a:ext cx="5568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Перевозят людей и грузы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selo-exp.com/wp-content/uploads/2017/05/g046.jpg">
            <a:extLst>
              <a:ext uri="{FF2B5EF4-FFF2-40B4-BE49-F238E27FC236}">
                <a16:creationId xmlns:a16="http://schemas.microsoft.com/office/drawing/2014/main" id="{A229CD5D-1515-4E27-B17F-F64BE2B7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4" y="1249197"/>
            <a:ext cx="8726303" cy="46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704" y="3648642"/>
            <a:ext cx="286125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/>
              <a:t>Молоко её полезно,</a:t>
            </a:r>
            <a:br>
              <a:rPr lang="ru-RU" dirty="0"/>
            </a:br>
            <a:r>
              <a:rPr lang="ru-RU" dirty="0"/>
              <a:t>В огород она залезла,</a:t>
            </a:r>
            <a:br>
              <a:rPr lang="ru-RU" dirty="0"/>
            </a:br>
            <a:r>
              <a:rPr lang="ru-RU" dirty="0"/>
              <a:t>И глядит «во все глаза» – Длиннорогая … </a:t>
            </a:r>
          </a:p>
        </p:txBody>
      </p:sp>
    </p:spTree>
    <p:extLst>
      <p:ext uri="{BB962C8B-B14F-4D97-AF65-F5344CB8AC3E}">
        <p14:creationId xmlns:p14="http://schemas.microsoft.com/office/powerpoint/2010/main" val="2415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6901C-DB85-4141-9785-DF6450420D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5" y="905976"/>
            <a:ext cx="4543961" cy="3837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BEE0D-A460-4D5B-BACF-61F4A9B8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08" y="3035655"/>
            <a:ext cx="3133616" cy="3529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D12A6-3C91-4A21-8153-6C8A13E458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766" y="1268280"/>
            <a:ext cx="3722720" cy="31131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F02CE3-C16F-4B79-9822-064C3EC6A201}"/>
              </a:ext>
            </a:extLst>
          </p:cNvPr>
          <p:cNvSpPr/>
          <p:nvPr/>
        </p:nvSpPr>
        <p:spPr>
          <a:xfrm>
            <a:off x="2498272" y="292455"/>
            <a:ext cx="7135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Из шерсти прядут нитки , вяжут  и ткут теплые вещи. Носки, шапки, шарфы, варежки и пледы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605</TotalTime>
  <Words>213</Words>
  <Application>Microsoft Office PowerPoint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Аспект</vt:lpstr>
      <vt:lpstr>Домашние животные и их польза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польза</dc:title>
  <dc:creator>Рома</dc:creator>
  <cp:lastModifiedBy>Lenovo</cp:lastModifiedBy>
  <cp:revision>68</cp:revision>
  <dcterms:created xsi:type="dcterms:W3CDTF">2020-11-08T04:56:38Z</dcterms:created>
  <dcterms:modified xsi:type="dcterms:W3CDTF">2023-11-11T18:19:45Z</dcterms:modified>
</cp:coreProperties>
</file>