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3588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/>
          <p:cNvPicPr/>
          <p:nvPr/>
        </p:nvPicPr>
        <p:blipFill>
          <a:blip r:embed="rId2"/>
          <a:stretch/>
        </p:blipFill>
        <p:spPr>
          <a:xfrm>
            <a:off x="2088000" y="792000"/>
            <a:ext cx="8131320" cy="543708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306440" y="164160"/>
            <a:ext cx="9275400" cy="48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2"/>
          <p:cNvPicPr/>
          <p:nvPr/>
        </p:nvPicPr>
        <p:blipFill>
          <a:blip r:embed="rId2"/>
          <a:stretch/>
        </p:blipFill>
        <p:spPr>
          <a:xfrm>
            <a:off x="573840" y="3429000"/>
            <a:ext cx="4895640" cy="301608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182"/>
          <p:cNvPicPr/>
          <p:nvPr/>
        </p:nvPicPr>
        <p:blipFill>
          <a:blip r:embed="rId3"/>
          <a:stretch/>
        </p:blipFill>
        <p:spPr>
          <a:xfrm>
            <a:off x="6096794" y="1446591"/>
            <a:ext cx="5661470" cy="323964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576000" y="661182"/>
            <a:ext cx="10851840" cy="48104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Arial"/>
              </a:rPr>
              <a:t>Скученной стаей летят дрозды, скворцы и другие мелкие птицы.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184"/>
          <p:cNvPicPr/>
          <p:nvPr/>
        </p:nvPicPr>
        <p:blipFill>
          <a:blip r:embed="rId2"/>
          <a:stretch/>
        </p:blipFill>
        <p:spPr>
          <a:xfrm>
            <a:off x="2785707" y="1112068"/>
            <a:ext cx="7300523" cy="5272062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1392702" y="323557"/>
            <a:ext cx="10086535" cy="22382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Первыми летят сильные и взрослые птицы, за ними младшие и слабые. Иногда в стае несколько лидеров, они летят первыми по очереди.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2"/>
          <p:cNvPicPr/>
          <p:nvPr/>
        </p:nvPicPr>
        <p:blipFill rotWithShape="1">
          <a:blip r:embed="rId2"/>
          <a:srcRect b="12706"/>
          <a:stretch/>
        </p:blipFill>
        <p:spPr>
          <a:xfrm>
            <a:off x="5907960" y="2160000"/>
            <a:ext cx="6115680" cy="3860972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3"/>
          <p:cNvPicPr/>
          <p:nvPr/>
        </p:nvPicPr>
        <p:blipFill>
          <a:blip r:embed="rId3"/>
          <a:stretch/>
        </p:blipFill>
        <p:spPr>
          <a:xfrm>
            <a:off x="587742" y="280994"/>
            <a:ext cx="4639015" cy="5838452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D39C28-226A-4802-8174-361F12552720}"/>
              </a:ext>
            </a:extLst>
          </p:cNvPr>
          <p:cNvSpPr/>
          <p:nvPr/>
        </p:nvSpPr>
        <p:spPr>
          <a:xfrm>
            <a:off x="5753686" y="506437"/>
            <a:ext cx="585216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Гуси и цапли летят шеренгой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2"/>
          <p:cNvPicPr/>
          <p:nvPr/>
        </p:nvPicPr>
        <p:blipFill>
          <a:blip r:embed="rId2"/>
          <a:stretch/>
        </p:blipFill>
        <p:spPr>
          <a:xfrm>
            <a:off x="6291720" y="2232000"/>
            <a:ext cx="5455440" cy="4267274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189"/>
          <p:cNvPicPr/>
          <p:nvPr/>
        </p:nvPicPr>
        <p:blipFill>
          <a:blip r:embed="rId3"/>
          <a:stretch/>
        </p:blipFill>
        <p:spPr>
          <a:xfrm>
            <a:off x="153749" y="1782554"/>
            <a:ext cx="5748120" cy="381060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393895" y="720000"/>
            <a:ext cx="11353265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Arial"/>
              </a:rPr>
              <a:t>Многие птицы летят не спеша, с остановками; подкармливаются в пути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91"/>
          <p:cNvPicPr/>
          <p:nvPr/>
        </p:nvPicPr>
        <p:blipFill rotWithShape="1">
          <a:blip r:embed="rId2"/>
          <a:srcRect b="13189"/>
          <a:stretch/>
        </p:blipFill>
        <p:spPr>
          <a:xfrm>
            <a:off x="210353" y="754110"/>
            <a:ext cx="5387925" cy="3218524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4391999" y="144000"/>
            <a:ext cx="2529305" cy="4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Arial"/>
              </a:rPr>
              <a:t>«Поиграем»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F115-8C77-4120-81A6-B14E6C035CB4}"/>
              </a:ext>
            </a:extLst>
          </p:cNvPr>
          <p:cNvPicPr/>
          <p:nvPr/>
        </p:nvPicPr>
        <p:blipFill rotWithShape="1">
          <a:blip r:embed="rId3"/>
          <a:srcRect l="1239" t="1915" r="1239" b="802"/>
          <a:stretch/>
        </p:blipFill>
        <p:spPr>
          <a:xfrm>
            <a:off x="6260123" y="2363372"/>
            <a:ext cx="5387926" cy="39389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19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659988" y="436098"/>
            <a:ext cx="8932983" cy="60772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Рисунок 19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5103" t="19481"/>
          <a:stretch/>
        </p:blipFill>
        <p:spPr>
          <a:xfrm>
            <a:off x="3471203" y="1589648"/>
            <a:ext cx="4825218" cy="3277773"/>
          </a:xfrm>
          <a:prstGeom prst="rect">
            <a:avLst/>
          </a:prstGeom>
          <a:ln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1266092" y="661182"/>
            <a:ext cx="10156874" cy="1477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Высоко летят стаи птиц, с неба слышим мы их прощальные клики: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« До свидания! До радостной встречи весной!»</a:t>
            </a:r>
            <a:endParaRPr lang="ru-RU" sz="2000" b="1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6DB5E8-51B5-4AC7-A684-F18D0D58AE7D}"/>
              </a:ext>
            </a:extLst>
          </p:cNvPr>
          <p:cNvSpPr/>
          <p:nvPr/>
        </p:nvSpPr>
        <p:spPr>
          <a:xfrm>
            <a:off x="3471203" y="4747818"/>
            <a:ext cx="5549704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496886" y="1080000"/>
            <a:ext cx="3630434" cy="41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Встали птицы на крыло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В небе хмуром загалдели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В край далекий, где тепло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Стаей длинной полетели.-Наступают холода,-Криком птицы сообщают.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-Мы летим не навсегда.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Мы вернемся, обещаем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До свиданья, край родной!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Улетаем! Улетаем!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За небесной пеленой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В небе сером птицы тают.</a:t>
            </a:r>
            <a:endParaRPr lang="ru-RU" sz="18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028" name="Picture 4" descr="https://rosspectr.ru/wp-content/uploads/9/7/0/97026fde144441149157b4bb9fa3a711.png">
            <a:extLst>
              <a:ext uri="{FF2B5EF4-FFF2-40B4-BE49-F238E27FC236}">
                <a16:creationId xmlns:a16="http://schemas.microsoft.com/office/drawing/2014/main" id="{E8E85195-68E9-4986-BE82-8567FC586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/>
          <a:stretch/>
        </p:blipFill>
        <p:spPr bwMode="auto">
          <a:xfrm>
            <a:off x="480898" y="1079999"/>
            <a:ext cx="7645692" cy="418536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23880" y="1122480"/>
            <a:ext cx="9138960" cy="23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2"/>
          <p:cNvSpPr/>
          <p:nvPr/>
        </p:nvSpPr>
        <p:spPr>
          <a:xfrm>
            <a:off x="1523880" y="3602160"/>
            <a:ext cx="9138960" cy="164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0" name="Рисунок 3"/>
          <p:cNvPicPr/>
          <p:nvPr/>
        </p:nvPicPr>
        <p:blipFill>
          <a:blip r:embed="rId2"/>
          <a:stretch/>
        </p:blipFill>
        <p:spPr>
          <a:xfrm>
            <a:off x="2938680" y="1290129"/>
            <a:ext cx="7316668" cy="5082536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1523880" y="209880"/>
            <a:ext cx="10499760" cy="238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Осень-ответственное время для перелетных птиц, пора готовиться к отлету в теплые края.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1"/>
          <p:cNvPicPr/>
          <p:nvPr/>
        </p:nvPicPr>
        <p:blipFill>
          <a:blip r:embed="rId2"/>
          <a:stretch/>
        </p:blipFill>
        <p:spPr>
          <a:xfrm>
            <a:off x="241948" y="1523160"/>
            <a:ext cx="6407640" cy="452124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62"/>
          <p:cNvPicPr/>
          <p:nvPr/>
        </p:nvPicPr>
        <p:blipFill>
          <a:blip r:embed="rId3"/>
          <a:stretch/>
        </p:blipFill>
        <p:spPr>
          <a:xfrm>
            <a:off x="6727680" y="2851200"/>
            <a:ext cx="5223960" cy="391644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1378634" y="665280"/>
            <a:ext cx="10854166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Некоторые птицы улетают ночью, другие днем. Перед отлетом они совершают пробные полеты, едят больше обычного.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164"/>
          <p:cNvPicPr/>
          <p:nvPr/>
        </p:nvPicPr>
        <p:blipFill>
          <a:blip r:embed="rId2"/>
          <a:stretch/>
        </p:blipFill>
        <p:spPr>
          <a:xfrm>
            <a:off x="72000" y="140760"/>
            <a:ext cx="5687640" cy="4106880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1"/>
          <p:cNvPicPr/>
          <p:nvPr/>
        </p:nvPicPr>
        <p:blipFill>
          <a:blip r:embed="rId3"/>
          <a:stretch/>
        </p:blipFill>
        <p:spPr>
          <a:xfrm>
            <a:off x="6192000" y="936000"/>
            <a:ext cx="5896440" cy="406764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936000" y="5184000"/>
            <a:ext cx="10683914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У кого корма больше-задерживаются дольше. У кого корм исчезает- улетают раньше.</a:t>
            </a: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Первыми улетают быстрокрылые птицы-стрижи, ласточки, жаворонки, трясогузка.</a:t>
            </a: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Эти птицы питаются насекомыми и называются насекомоядными. Потом улетают зерноядные птицы-чиж, зяблик.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3"/>
          <p:cNvPicPr/>
          <p:nvPr/>
        </p:nvPicPr>
        <p:blipFill>
          <a:blip r:embed="rId2"/>
          <a:stretch/>
        </p:blipFill>
        <p:spPr>
          <a:xfrm>
            <a:off x="3521105" y="3361860"/>
            <a:ext cx="3936960" cy="295164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2"/>
          <p:cNvPicPr/>
          <p:nvPr/>
        </p:nvPicPr>
        <p:blipFill>
          <a:blip r:embed="rId3"/>
          <a:stretch/>
        </p:blipFill>
        <p:spPr>
          <a:xfrm>
            <a:off x="8814821" y="2425860"/>
            <a:ext cx="3027600" cy="388764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1"/>
          <p:cNvPicPr/>
          <p:nvPr/>
        </p:nvPicPr>
        <p:blipFill>
          <a:blip r:embed="rId4"/>
          <a:stretch/>
        </p:blipFill>
        <p:spPr>
          <a:xfrm>
            <a:off x="508791" y="2087820"/>
            <a:ext cx="2298960" cy="254808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8CAC81-75B7-442C-B4C5-B15BBE6890DD}"/>
              </a:ext>
            </a:extLst>
          </p:cNvPr>
          <p:cNvSpPr/>
          <p:nvPr/>
        </p:nvSpPr>
        <p:spPr>
          <a:xfrm>
            <a:off x="2954215" y="1012874"/>
            <a:ext cx="6780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Водоплавающие птицы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2"/>
          <p:cNvPicPr/>
          <p:nvPr/>
        </p:nvPicPr>
        <p:blipFill>
          <a:blip r:embed="rId2"/>
          <a:stretch/>
        </p:blipFill>
        <p:spPr>
          <a:xfrm>
            <a:off x="432000" y="1280160"/>
            <a:ext cx="4168135" cy="519948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4"/>
          <p:cNvPicPr/>
          <p:nvPr/>
        </p:nvPicPr>
        <p:blipFill>
          <a:blip r:embed="rId3"/>
          <a:stretch/>
        </p:blipFill>
        <p:spPr>
          <a:xfrm>
            <a:off x="7005571" y="1280160"/>
            <a:ext cx="4168135" cy="519948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3816000" y="157680"/>
            <a:ext cx="5257662" cy="4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00000"/>
                </a:solidFill>
                <a:latin typeface="Arial"/>
                <a:cs typeface="Aharoni" panose="02010803020104030203" pitchFamily="2" charset="-79"/>
              </a:rPr>
              <a:t>Околоводные птицы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1"/>
          <p:cNvPicPr/>
          <p:nvPr/>
        </p:nvPicPr>
        <p:blipFill>
          <a:blip r:embed="rId2"/>
          <a:stretch/>
        </p:blipFill>
        <p:spPr>
          <a:xfrm>
            <a:off x="478302" y="2614680"/>
            <a:ext cx="4557932" cy="400896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2"/>
          <p:cNvPicPr/>
          <p:nvPr/>
        </p:nvPicPr>
        <p:blipFill>
          <a:blip r:embed="rId3"/>
          <a:stretch/>
        </p:blipFill>
        <p:spPr>
          <a:xfrm>
            <a:off x="5976000" y="2614680"/>
            <a:ext cx="5986800" cy="400896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478302" y="397800"/>
            <a:ext cx="11000935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Arial"/>
              </a:rPr>
              <a:t>В золотые осенние дни собираются птицы к отлету. Готовясь в далекий путь ,покружат они над рекой, над полями, над  родным болотом. Собравшись в стройные косяки, потянутся в дальние теплые страны.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"/>
          <p:cNvPicPr/>
          <p:nvPr/>
        </p:nvPicPr>
        <p:blipFill>
          <a:blip r:embed="rId2"/>
          <a:stretch/>
        </p:blipFill>
        <p:spPr>
          <a:xfrm>
            <a:off x="194040" y="1540025"/>
            <a:ext cx="5975640" cy="448020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8"/>
          <p:cNvPicPr/>
          <p:nvPr/>
        </p:nvPicPr>
        <p:blipFill>
          <a:blip r:embed="rId3"/>
          <a:stretch/>
        </p:blipFill>
        <p:spPr>
          <a:xfrm>
            <a:off x="6410160" y="2448000"/>
            <a:ext cx="5681880" cy="426060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970671" y="159120"/>
            <a:ext cx="10550769" cy="162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C00000"/>
                </a:solidFill>
                <a:latin typeface="Arial"/>
              </a:rPr>
              <a:t>Все птицы летят по- разному, некоторые выстраиваются клином в виде треугольника.</a:t>
            </a:r>
          </a:p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C00000"/>
                </a:solidFill>
                <a:latin typeface="Arial"/>
              </a:rPr>
              <a:t>Другие улетают «стайками» ,все вместе, а еще есть птицы, которые выстраиваются цепочкой в одну линию. Это зависит от повадок птиц:  некоторым птицам нужны вожаки, которые показывают дорогу.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297</Words>
  <Application>Microsoft Office PowerPoint</Application>
  <PresentationFormat>Произвольный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Aharoni</vt:lpstr>
      <vt:lpstr>Arial</vt:lpstr>
      <vt:lpstr>Calibri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lena</dc:creator>
  <dc:description/>
  <cp:lastModifiedBy>Lenovo</cp:lastModifiedBy>
  <cp:revision>25</cp:revision>
  <dcterms:created xsi:type="dcterms:W3CDTF">2019-10-24T11:37:25Z</dcterms:created>
  <dcterms:modified xsi:type="dcterms:W3CDTF">2023-11-11T13:16:33Z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