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62" r:id="rId7"/>
    <p:sldId id="265" r:id="rId8"/>
    <p:sldId id="266" r:id="rId9"/>
    <p:sldId id="267" r:id="rId10"/>
    <p:sldId id="272" r:id="rId11"/>
    <p:sldId id="259" r:id="rId12"/>
    <p:sldId id="268" r:id="rId13"/>
    <p:sldId id="261" r:id="rId14"/>
    <p:sldId id="269" r:id="rId15"/>
    <p:sldId id="260" r:id="rId16"/>
    <p:sldId id="270" r:id="rId17"/>
    <p:sldId id="271" r:id="rId18"/>
    <p:sldId id="274" r:id="rId19"/>
    <p:sldId id="273" r:id="rId20"/>
    <p:sldId id="278" r:id="rId21"/>
    <p:sldId id="279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9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1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9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2BE93-8860-413D-A04D-CF70C013B141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4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microsoft.com/office/2007/relationships/hdphoto" Target="../media/hdphoto1.wdp"/><Relationship Id="rId7" Type="http://schemas.openxmlformats.org/officeDocument/2006/relationships/image" Target="../media/image7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10" Type="http://schemas.openxmlformats.org/officeDocument/2006/relationships/image" Target="../media/image74.gif"/><Relationship Id="rId4" Type="http://schemas.openxmlformats.org/officeDocument/2006/relationships/image" Target="../media/image68.gif"/><Relationship Id="rId9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8864" y="795528"/>
            <a:ext cx="9144000" cy="323697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Презентация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по теме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ОДЕЖДА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0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6920" y="223657"/>
            <a:ext cx="736099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Р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Е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Р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Ы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В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Ч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</a:p>
          <a:p>
            <a:pPr algn="ctr"/>
            <a:r>
              <a:rPr lang="ru-RU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987" y="0"/>
            <a:ext cx="928501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714" y="146907"/>
            <a:ext cx="2319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Один-много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1228" y="685228"/>
            <a:ext cx="3217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одна рубашка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24799" y="685228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1228" y="3423913"/>
            <a:ext cx="3046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одно платье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25" t="9425" r="4773" b="10552"/>
          <a:stretch/>
        </p:blipFill>
        <p:spPr>
          <a:xfrm>
            <a:off x="1334530" y="1095829"/>
            <a:ext cx="2275239" cy="2440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821" y="1089494"/>
            <a:ext cx="2272451" cy="2435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372" y="1089494"/>
            <a:ext cx="2231756" cy="23919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4959" t="10478" r="23913" b="8363"/>
          <a:stretch/>
        </p:blipFill>
        <p:spPr>
          <a:xfrm>
            <a:off x="1600729" y="3883731"/>
            <a:ext cx="1927023" cy="2851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53" y="3798879"/>
            <a:ext cx="1926503" cy="2853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372" y="4004825"/>
            <a:ext cx="1926503" cy="2853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24798" y="3394373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</a:p>
        </p:txBody>
      </p:sp>
    </p:spTree>
    <p:extLst>
      <p:ext uri="{BB962C8B-B14F-4D97-AF65-F5344CB8AC3E}">
        <p14:creationId xmlns:p14="http://schemas.microsoft.com/office/powerpoint/2010/main" val="21267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714" y="146907"/>
            <a:ext cx="2319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Один-много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1228" y="685228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одна юбка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24799" y="685228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1228" y="3423913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один носок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4798" y="3394373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181" r="3749" b="9361"/>
          <a:stretch/>
        </p:blipFill>
        <p:spPr>
          <a:xfrm>
            <a:off x="7192616" y="817192"/>
            <a:ext cx="3727336" cy="2702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t="34809" r="18925"/>
          <a:stretch/>
        </p:blipFill>
        <p:spPr>
          <a:xfrm>
            <a:off x="818808" y="1435855"/>
            <a:ext cx="3020026" cy="17606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7154" r="1240"/>
          <a:stretch/>
        </p:blipFill>
        <p:spPr>
          <a:xfrm>
            <a:off x="6362932" y="3646200"/>
            <a:ext cx="5386704" cy="28485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24792" r="26785" b="6307"/>
          <a:stretch/>
        </p:blipFill>
        <p:spPr>
          <a:xfrm>
            <a:off x="1853513" y="3917593"/>
            <a:ext cx="1375720" cy="26618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19048" y="6501151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Найди одинаковые носочки</a:t>
            </a:r>
          </a:p>
        </p:txBody>
      </p:sp>
    </p:spTree>
    <p:extLst>
      <p:ext uri="{BB962C8B-B14F-4D97-AF65-F5344CB8AC3E}">
        <p14:creationId xmlns:p14="http://schemas.microsoft.com/office/powerpoint/2010/main" val="42234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0124" y="0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Назови ласково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8727" y="480114"/>
            <a:ext cx="1009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большие носки                                 А это маленькие…(носочки)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9256" y="3320248"/>
            <a:ext cx="10853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большая куртка                                      А это маленькая…(курточка)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79" y="941779"/>
            <a:ext cx="1792998" cy="2502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70" y="1572400"/>
            <a:ext cx="1019152" cy="1492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554" t="13099" r="14645" b="13007"/>
          <a:stretch/>
        </p:blipFill>
        <p:spPr>
          <a:xfrm>
            <a:off x="1127552" y="3905584"/>
            <a:ext cx="2661852" cy="2773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687" y="4490316"/>
            <a:ext cx="2097562" cy="18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0124" y="0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Назови ласково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8727" y="480114"/>
            <a:ext cx="10536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большие брюки                                 А это маленькие…(брючки)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9256" y="3320248"/>
            <a:ext cx="10853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большая юбка                                      А это маленькая…(юбочка)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84" y="4028995"/>
            <a:ext cx="3761680" cy="2529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82" y="4616198"/>
            <a:ext cx="2637399" cy="1773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978" y="789004"/>
            <a:ext cx="2279293" cy="27620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225" y="1348364"/>
            <a:ext cx="1593132" cy="19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05233" y="62465"/>
            <a:ext cx="90121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Упражнение  «Чего не стало?»</a:t>
            </a:r>
            <a:b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Внимательно посмотри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назови и запомни</a:t>
            </a:r>
            <a:b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165" y="2937708"/>
            <a:ext cx="3023878" cy="175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22" y="2542862"/>
            <a:ext cx="2280102" cy="2767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5941" t="5005" r="24683" b="4374"/>
          <a:stretch/>
        </p:blipFill>
        <p:spPr>
          <a:xfrm>
            <a:off x="3819753" y="2542862"/>
            <a:ext cx="1585883" cy="2545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r="51880"/>
          <a:stretch/>
        </p:blipFill>
        <p:spPr>
          <a:xfrm>
            <a:off x="9090553" y="2484078"/>
            <a:ext cx="1877021" cy="28266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96343" y="6227806"/>
            <a:ext cx="187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А теперь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7574" y="6227806"/>
            <a:ext cx="871804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452" y="2336345"/>
            <a:ext cx="3023878" cy="175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60" y="1925684"/>
            <a:ext cx="2280102" cy="2767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5941" t="5005" r="24683" b="4374"/>
          <a:stretch/>
        </p:blipFill>
        <p:spPr>
          <a:xfrm>
            <a:off x="3728725" y="2542861"/>
            <a:ext cx="1585883" cy="2545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r="51880"/>
          <a:stretch/>
        </p:blipFill>
        <p:spPr>
          <a:xfrm>
            <a:off x="9551872" y="1925684"/>
            <a:ext cx="1877021" cy="28266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04240" y="163751"/>
            <a:ext cx="3502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Чего не стало?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9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269" y="2981820"/>
            <a:ext cx="3023878" cy="175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612" y="2331747"/>
            <a:ext cx="2280102" cy="2767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5941" t="5005" r="24683" b="4374"/>
          <a:stretch/>
        </p:blipFill>
        <p:spPr>
          <a:xfrm>
            <a:off x="526124" y="1248268"/>
            <a:ext cx="1585883" cy="2545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r="51880"/>
          <a:stretch/>
        </p:blipFill>
        <p:spPr>
          <a:xfrm>
            <a:off x="6030101" y="1911012"/>
            <a:ext cx="1877021" cy="28266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04240" y="163751"/>
            <a:ext cx="3502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Чего не стало?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740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5223" y="-401667"/>
            <a:ext cx="79824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Что </a:t>
            </a: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лишнее</a:t>
            </a:r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? Почему?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750" y="6396335"/>
            <a:ext cx="1120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Платье- лишнее, потому что оно - зеленое, а остальная одежда - красная.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5" y="1050602"/>
            <a:ext cx="2270295" cy="2678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0711">
            <a:off x="3408832" y="1037252"/>
            <a:ext cx="2432271" cy="34579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137" y="1050602"/>
            <a:ext cx="2767399" cy="27673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50214" t="6920" r="7452" b="5813"/>
          <a:stretch/>
        </p:blipFill>
        <p:spPr>
          <a:xfrm>
            <a:off x="6609246" y="988863"/>
            <a:ext cx="2178030" cy="3087246"/>
          </a:xfrm>
          <a:prstGeom prst="rect">
            <a:avLst/>
          </a:prstGeom>
        </p:spPr>
      </p:pic>
      <p:pic>
        <p:nvPicPr>
          <p:cNvPr id="3078" name="Picture 6" descr="http://animashki.kak2z.org/pic/20/kukli-92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212" y="4404235"/>
            <a:ext cx="1564582" cy="18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00911 0.3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8088" y="-67854"/>
            <a:ext cx="79824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Что </a:t>
            </a: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лишнее</a:t>
            </a:r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? Почему?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66260" b="50042"/>
          <a:stretch/>
        </p:blipFill>
        <p:spPr>
          <a:xfrm>
            <a:off x="299908" y="1206844"/>
            <a:ext cx="2410340" cy="2441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37" t="48778" r="66443" b="1151"/>
          <a:stretch/>
        </p:blipFill>
        <p:spPr>
          <a:xfrm>
            <a:off x="3402227" y="1210963"/>
            <a:ext cx="2323070" cy="2446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510" r="33510" b="49874"/>
          <a:stretch/>
        </p:blipFill>
        <p:spPr>
          <a:xfrm>
            <a:off x="6271441" y="1202726"/>
            <a:ext cx="2356022" cy="2449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6490" b="50042"/>
          <a:stretch/>
        </p:blipFill>
        <p:spPr>
          <a:xfrm>
            <a:off x="9119287" y="1210963"/>
            <a:ext cx="2393864" cy="244110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696993" y="1474574"/>
            <a:ext cx="815547" cy="1977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650584" y="1465000"/>
            <a:ext cx="840260" cy="205945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490" y="1455186"/>
            <a:ext cx="859611" cy="225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524" y="623140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Лишний- рюкзак, потому что это - не одежда.</a:t>
            </a:r>
          </a:p>
        </p:txBody>
      </p:sp>
      <p:pic>
        <p:nvPicPr>
          <p:cNvPr id="2050" name="Picture 2" descr="https://cdn2.scratch.mit.edu/get_image/user/1125232_60x60.png?v=1367990313.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159" y="4966575"/>
            <a:ext cx="981246" cy="17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0651 0.4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6259" y="69509"/>
            <a:ext cx="813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Перечисли, что ты видишь на картинке?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39576" y="5818974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Назови одним словом. Это…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Назови одежду для мальчика(девочки)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4179" r="51324" b="14418"/>
          <a:stretch/>
        </p:blipFill>
        <p:spPr>
          <a:xfrm>
            <a:off x="299085" y="501752"/>
            <a:ext cx="1890937" cy="2266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5076" t="13918" r="15135" b="39148"/>
          <a:stretch/>
        </p:blipFill>
        <p:spPr>
          <a:xfrm>
            <a:off x="2855906" y="819163"/>
            <a:ext cx="1869702" cy="1847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5172" t="12393" r="17469" b="43241"/>
          <a:stretch/>
        </p:blipFill>
        <p:spPr>
          <a:xfrm>
            <a:off x="1789702" y="2504096"/>
            <a:ext cx="1691641" cy="1636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3167" t="15458" r="12164" b="45080"/>
          <a:stretch/>
        </p:blipFill>
        <p:spPr>
          <a:xfrm>
            <a:off x="10024872" y="501753"/>
            <a:ext cx="2167128" cy="1682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6695" t="12948" r="15208" b="42922"/>
          <a:stretch/>
        </p:blipFill>
        <p:spPr>
          <a:xfrm>
            <a:off x="3519296" y="3220611"/>
            <a:ext cx="2286000" cy="2176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5302" y="840446"/>
            <a:ext cx="1667083" cy="22681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t="4500" b="3490"/>
          <a:stretch/>
        </p:blipFill>
        <p:spPr>
          <a:xfrm>
            <a:off x="14805" y="3978629"/>
            <a:ext cx="3055810" cy="28116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2173" y="2089847"/>
            <a:ext cx="1116985" cy="16342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/>
          <a:srcRect l="17107" t="9218" r="15702" b="7054"/>
          <a:stretch/>
        </p:blipFill>
        <p:spPr>
          <a:xfrm>
            <a:off x="9719842" y="3279431"/>
            <a:ext cx="2340864" cy="29169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/>
          <a:srcRect l="3324" t="8460" r="1681" b="11251"/>
          <a:stretch/>
        </p:blipFill>
        <p:spPr>
          <a:xfrm>
            <a:off x="4833068" y="669214"/>
            <a:ext cx="2126806" cy="18022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2510" y="3534547"/>
            <a:ext cx="1289663" cy="2073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9561" y="2632854"/>
            <a:ext cx="1688509" cy="2543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8268" y="121296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брюки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07938" y="5176581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пальто</a:t>
            </a:r>
          </a:p>
        </p:txBody>
      </p:sp>
    </p:spTree>
    <p:extLst>
      <p:ext uri="{BB962C8B-B14F-4D97-AF65-F5344CB8AC3E}">
        <p14:creationId xmlns:p14="http://schemas.microsoft.com/office/powerpoint/2010/main" val="21951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Больше, меньше, поровну.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6" y="3855566"/>
            <a:ext cx="2504160" cy="2221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87" y="3898417"/>
            <a:ext cx="2505673" cy="2225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12" y="3898416"/>
            <a:ext cx="2505673" cy="2225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837" y="3898418"/>
            <a:ext cx="2505673" cy="2225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2088" b="10989"/>
          <a:stretch/>
        </p:blipFill>
        <p:spPr>
          <a:xfrm>
            <a:off x="-36691" y="1726067"/>
            <a:ext cx="2702195" cy="2078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605" y="1793757"/>
            <a:ext cx="2706859" cy="2078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593" y="1793757"/>
            <a:ext cx="2706859" cy="20789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099" y="1819500"/>
            <a:ext cx="2706859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Больше, меньше, поровну.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6" y="3855566"/>
            <a:ext cx="2504160" cy="2221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87" y="3898417"/>
            <a:ext cx="2505673" cy="2225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12" y="3898416"/>
            <a:ext cx="2505673" cy="2225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2088" b="10989"/>
          <a:stretch/>
        </p:blipFill>
        <p:spPr>
          <a:xfrm>
            <a:off x="-36691" y="1726067"/>
            <a:ext cx="2702195" cy="2078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605" y="1793757"/>
            <a:ext cx="2706859" cy="2078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593" y="1793757"/>
            <a:ext cx="2706859" cy="20789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099" y="1819500"/>
            <a:ext cx="2706859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979" y="-372654"/>
            <a:ext cx="7982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Повторяем стихотворение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087686"/>
              </p:ext>
            </p:extLst>
          </p:nvPr>
        </p:nvGraphicFramePr>
        <p:xfrm>
          <a:off x="2410747" y="898528"/>
          <a:ext cx="7352088" cy="5573999"/>
        </p:xfrm>
        <a:graphic>
          <a:graphicData uri="http://schemas.openxmlformats.org/drawingml/2006/table">
            <a:tbl>
              <a:tblPr firstRow="1" firstCol="1" bandRow="1"/>
              <a:tblGrid>
                <a:gridCol w="2450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0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9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2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8" name="Picture 2" descr="http://img841.imageshack.us/img841/5196/na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461" y="1052945"/>
            <a:ext cx="1658738" cy="15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3.bp.blogspot.com/-4XNvy7yt5lE/U3HnMQ3k82I/AAAAAAAADCg/lSIWek7dM9c/s1600/%25D0%25B4%25D0%25B5%25D0%25B2%25D0%25BE%25D1%2587%25D0%25BA%25D0%25B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5148" y="950683"/>
            <a:ext cx="1243286" cy="18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91" y="898528"/>
            <a:ext cx="1797525" cy="1797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460" y="2755923"/>
            <a:ext cx="1720347" cy="1720347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048000" y="3075927"/>
            <a:ext cx="1357745" cy="1357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974109" y="3112655"/>
            <a:ext cx="1477818" cy="131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://cs317326.userapi.com/v317326097/3784/WhjmnLB4TS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14883" b="16321"/>
          <a:stretch/>
        </p:blipFill>
        <p:spPr bwMode="auto">
          <a:xfrm>
            <a:off x="5227247" y="2841059"/>
            <a:ext cx="1970675" cy="18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unforkids.ru/pictures/school19/school1915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89" y="3112655"/>
            <a:ext cx="1794458" cy="13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://st.depositphotos.com/1000820/1369/i/450/dep_13691363-Yellow-Dandelion-Taraxacum-Officinale-Flowe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38268"/>
          <a:stretch/>
        </p:blipFill>
        <p:spPr bwMode="auto">
          <a:xfrm flipH="1">
            <a:off x="3048000" y="4812145"/>
            <a:ext cx="1208172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ttp://boombob.ru/img/picture/Jul/10/dbcd95b3180f3994c2080d0c5e438208/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7"/>
          <a:stretch/>
        </p:blipFill>
        <p:spPr bwMode="auto">
          <a:xfrm>
            <a:off x="3048000" y="5562678"/>
            <a:ext cx="1509724" cy="6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tonysheridan.com/images/5/2/ja-de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33" y="4812145"/>
            <a:ext cx="1388516" cy="13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Круговая стрелка 21"/>
          <p:cNvSpPr/>
          <p:nvPr/>
        </p:nvSpPr>
        <p:spPr>
          <a:xfrm rot="15333900">
            <a:off x="7743208" y="4719062"/>
            <a:ext cx="1584343" cy="1553845"/>
          </a:xfrm>
          <a:prstGeom prst="circularArrow">
            <a:avLst>
              <a:gd name="adj1" fmla="val 12500"/>
              <a:gd name="adj2" fmla="val 1113980"/>
              <a:gd name="adj3" fmla="val 20457681"/>
              <a:gd name="adj4" fmla="val 139229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3159" y="2475245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Сшили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5323" y="2509657"/>
            <a:ext cx="62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Тане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23314" y="252068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сарафанчик.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8974" y="4337331"/>
            <a:ext cx="12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Нет такого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2900" y="4291604"/>
            <a:ext cx="105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подруг.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08672" y="4291604"/>
            <a:ext cx="14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Ярко-жёлтый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76061" y="6107814"/>
            <a:ext cx="13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одуванчик,</a:t>
            </a:r>
          </a:p>
        </p:txBody>
      </p:sp>
      <p:sp>
        <p:nvSpPr>
          <p:cNvPr id="2048" name="TextBox 2047"/>
          <p:cNvSpPr txBox="1"/>
          <p:nvPr/>
        </p:nvSpPr>
        <p:spPr>
          <a:xfrm>
            <a:off x="5325714" y="6063140"/>
            <a:ext cx="155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колокольчики</a:t>
            </a:r>
          </a:p>
        </p:txBody>
      </p:sp>
      <p:sp>
        <p:nvSpPr>
          <p:cNvPr id="2049" name="TextBox 2048"/>
          <p:cNvSpPr txBox="1"/>
          <p:nvPr/>
        </p:nvSpPr>
        <p:spPr>
          <a:xfrm>
            <a:off x="8184548" y="6067225"/>
            <a:ext cx="8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вокруг</a:t>
            </a:r>
          </a:p>
        </p:txBody>
      </p:sp>
      <p:pic>
        <p:nvPicPr>
          <p:cNvPr id="4118" name="Picture 22" descr="http://fotoham.ru/img/picture/Nov/27/8cd5d1c9987054b65fe2ace03dbe9664/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59" y="2207491"/>
            <a:ext cx="382147" cy="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http://fotoham.ru/img/picture/Nov/27/8cd5d1c9987054b65fe2ace03dbe9664/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14" y="2199047"/>
            <a:ext cx="382147" cy="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http://fotoham.ru/img/picture/Nov/27/8cd5d1c9987054b65fe2ace03dbe9664/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444" y="2300647"/>
            <a:ext cx="382147" cy="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34058" y="1530734"/>
            <a:ext cx="65309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МОЛОДЕЦ!</a:t>
            </a:r>
            <a:endParaRPr lang="ru-RU" sz="8800" dirty="0"/>
          </a:p>
        </p:txBody>
      </p:sp>
      <p:pic>
        <p:nvPicPr>
          <p:cNvPr id="5122" name="Picture 2" descr="http://ccommecacreations.wifeo.com/images/v/vet/vetement_0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3" y="387733"/>
            <a:ext cx="11049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eeperspace.com/animatedGifs/?img=./Clothing/Womens_Clothes/Blue_coat.gif&amp;w=240&amp;h=2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58" y="4961804"/>
            <a:ext cx="15144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animatedimages.org/data/media/297/animated-clothes-and-fashion-image-000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10" y="3223707"/>
            <a:ext cx="17716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nimated-gifs.eu/body-sweaters/000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05" y="4758604"/>
            <a:ext cx="162877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eeperspace.com/animatedGifs/Clothing/Womens_Clothes/Purple_skirt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007" y="2977284"/>
            <a:ext cx="12954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deeperspace.com/animatedGifs/Clothing/Womens_Clothes/Red_skir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9" y="3147723"/>
            <a:ext cx="13906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deeperspace.com/animatedGifs/?img=./Clothing/Womens_Clothes/Jean_shorts.gif&amp;w=240&amp;h=24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107" y="502032"/>
            <a:ext cx="15430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1246" y="126230"/>
            <a:ext cx="5840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Знакомимся с деталями одежды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93" y="449686"/>
            <a:ext cx="4427982" cy="5484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04" y="5934670"/>
            <a:ext cx="9200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1.Сначала взрослый показывает и называет детали одежды.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2.Затем ребенок показывает по просьбе (покажи воротник и т.д.)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3.Взрослый показывает на деталь, а ребенок называет её самостоятельно (назови, что это?)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212080" y="1097280"/>
            <a:ext cx="603504" cy="2194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29172">
            <a:off x="6860054" y="2029327"/>
            <a:ext cx="1061460" cy="353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392" y="3015378"/>
            <a:ext cx="731583" cy="353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63162">
            <a:off x="6246418" y="4356714"/>
            <a:ext cx="1185265" cy="353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9183" y="887108"/>
            <a:ext cx="110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воротник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5777" y="1551511"/>
            <a:ext cx="9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карман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6825" y="4348847"/>
            <a:ext cx="112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пуговицы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6838" y="2822845"/>
            <a:ext cx="84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рукава</a:t>
            </a:r>
          </a:p>
        </p:txBody>
      </p:sp>
      <p:cxnSp>
        <p:nvCxnSpPr>
          <p:cNvPr id="18" name="Прямая со стрелкой 17"/>
          <p:cNvCxnSpPr>
            <a:stCxn id="15" idx="3"/>
          </p:cNvCxnSpPr>
          <p:nvPr/>
        </p:nvCxnSpPr>
        <p:spPr>
          <a:xfrm>
            <a:off x="3851685" y="3007511"/>
            <a:ext cx="3605140" cy="522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7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1246" y="126230"/>
            <a:ext cx="5840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Знакомимся с деталями одежды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46304" y="5934670"/>
            <a:ext cx="9200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1.Сначала взрослый показывает и называет детали одежды.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2.Затем ребенок показывает по просьбе (покажи капюшон т.д.)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3.Взрослый показывает на деталь, а ребенок называет её самостоятельно (назови, что это?)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81787">
            <a:off x="6528575" y="1239736"/>
            <a:ext cx="1061460" cy="353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41401">
            <a:off x="6539826" y="3455291"/>
            <a:ext cx="731583" cy="353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5164" y="1259957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капюшон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4178" y="2010684"/>
            <a:ext cx="199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застежка - молния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2904" y="356264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пояс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7737" b="5627"/>
          <a:stretch/>
        </p:blipFill>
        <p:spPr>
          <a:xfrm>
            <a:off x="3051662" y="649450"/>
            <a:ext cx="5858194" cy="5075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097" y="2237216"/>
            <a:ext cx="1948838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5815" y="0"/>
            <a:ext cx="6596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Что ты наденешь?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Выбери одежду для себя и опиши ее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597" y="4933395"/>
            <a:ext cx="117134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Мальчики составляют предложения о брюках, девочки о юбке по плану: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Цвет 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Детали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Для кого эта одежда?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Образец: Это брюки. Они … цвета. На брюках есть карманы и т.д. Эта одежда для мальчиков.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Это юбка. Она … цвета. На юбке – пуговицы и т.д. Эта одежда для девочек.</a:t>
            </a: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756" t="5718" r="22997"/>
          <a:stretch/>
        </p:blipFill>
        <p:spPr>
          <a:xfrm>
            <a:off x="1853512" y="1362903"/>
            <a:ext cx="2990336" cy="3630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291" y="1615931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748" y="1433095"/>
            <a:ext cx="3671487" cy="4449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73" y="1293118"/>
            <a:ext cx="3440070" cy="3051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1251" y="5682754"/>
            <a:ext cx="5867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Шорты короткие, а брюки… (длинные)</a:t>
            </a:r>
          </a:p>
        </p:txBody>
      </p:sp>
    </p:spTree>
    <p:extLst>
      <p:ext uri="{BB962C8B-B14F-4D97-AF65-F5344CB8AC3E}">
        <p14:creationId xmlns:p14="http://schemas.microsoft.com/office/powerpoint/2010/main" val="6551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19" y="5796356"/>
            <a:ext cx="82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 рубашки рукава длинные, а у футболки… (короткие)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863" y="1223624"/>
            <a:ext cx="3683218" cy="3683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78" y="810371"/>
            <a:ext cx="4692530" cy="46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1371" y="5722215"/>
            <a:ext cx="64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 Оли платье чистое, а у Кати… (грязное)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848" t="26832" r="57635" b="8506"/>
          <a:stretch/>
        </p:blipFill>
        <p:spPr>
          <a:xfrm>
            <a:off x="7200342" y="768905"/>
            <a:ext cx="2879842" cy="4267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8317" t="26608" r="9896" b="12553"/>
          <a:stretch/>
        </p:blipFill>
        <p:spPr>
          <a:xfrm>
            <a:off x="1144030" y="1070580"/>
            <a:ext cx="3609202" cy="40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6085" y="6018777"/>
            <a:ext cx="646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Димы одежда сухая, а у Саши… (мокрая)</a:t>
            </a:r>
          </a:p>
        </p:txBody>
      </p:sp>
      <p:pic>
        <p:nvPicPr>
          <p:cNvPr id="1026" name="Picture 2" descr="http://player.myshared.ru/1044905/data/images/img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49" y="2014244"/>
            <a:ext cx="3707971" cy="37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.minus.com/ibfLLSF5eYlfku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91" y="514437"/>
            <a:ext cx="3238414" cy="32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chutka.3dn.ru/82/2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266" y="2312087"/>
            <a:ext cx="2191264" cy="34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531" y="420367"/>
            <a:ext cx="1855058" cy="18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431</Words>
  <Application>Microsoft Office PowerPoint</Application>
  <PresentationFormat>Широкоэкранный</PresentationFormat>
  <Paragraphs>97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 по теме  ОДЕЖДА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по теме  ОДЕЖДА</dc:title>
  <dc:creator>Вадим Тен</dc:creator>
  <cp:lastModifiedBy>Lenovo</cp:lastModifiedBy>
  <cp:revision>40</cp:revision>
  <dcterms:created xsi:type="dcterms:W3CDTF">2015-11-15T09:40:29Z</dcterms:created>
  <dcterms:modified xsi:type="dcterms:W3CDTF">2023-11-12T10:27:49Z</dcterms:modified>
</cp:coreProperties>
</file>