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74" r:id="rId2"/>
    <p:sldId id="258" r:id="rId3"/>
    <p:sldId id="257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65" r:id="rId13"/>
    <p:sldId id="275" r:id="rId14"/>
    <p:sldId id="276" r:id="rId15"/>
    <p:sldId id="26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089F"/>
    <a:srgbClr val="BD1384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92" autoAdjust="0"/>
    <p:restoredTop sz="94660"/>
  </p:normalViewPr>
  <p:slideViewPr>
    <p:cSldViewPr>
      <p:cViewPr varScale="1">
        <p:scale>
          <a:sx n="68" d="100"/>
          <a:sy n="68" d="100"/>
        </p:scale>
        <p:origin x="129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6DCA3-48AC-4B6A-A11A-34A29F995F79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9DB8FD-4BAE-4D09-91F2-ED3D4456AB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2E886-44FA-4F1C-B059-70560BA0A099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5A82-E110-4D39-99E8-2D9569D2EC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2E886-44FA-4F1C-B059-70560BA0A099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5A82-E110-4D39-99E8-2D9569D2EC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2E886-44FA-4F1C-B059-70560BA0A099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5A82-E110-4D39-99E8-2D9569D2EC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2E886-44FA-4F1C-B059-70560BA0A099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5A82-E110-4D39-99E8-2D9569D2EC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2E886-44FA-4F1C-B059-70560BA0A099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5A82-E110-4D39-99E8-2D9569D2EC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2E886-44FA-4F1C-B059-70560BA0A099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5A82-E110-4D39-99E8-2D9569D2EC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2E886-44FA-4F1C-B059-70560BA0A099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5A82-E110-4D39-99E8-2D9569D2EC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2E886-44FA-4F1C-B059-70560BA0A099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5A82-E110-4D39-99E8-2D9569D2EC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2E886-44FA-4F1C-B059-70560BA0A099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5A82-E110-4D39-99E8-2D9569D2EC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2E886-44FA-4F1C-B059-70560BA0A099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5A82-E110-4D39-99E8-2D9569D2EC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2E886-44FA-4F1C-B059-70560BA0A099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5A82-E110-4D39-99E8-2D9569D2EC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2E886-44FA-4F1C-B059-70560BA0A099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95A82-E110-4D39-99E8-2D9569D2EC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35.jpe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38.jpeg"/><Relationship Id="rId10" Type="http://schemas.openxmlformats.org/officeDocument/2006/relationships/image" Target="../media/image47.jpeg"/><Relationship Id="rId4" Type="http://schemas.openxmlformats.org/officeDocument/2006/relationships/image" Target="../media/image42.jpeg"/><Relationship Id="rId9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11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catherineasquithgallery.com/uploads/posts/2021-02/1614365843_42-p-svetlaya-mebel-na-svetlom-fone-49.jpg">
            <a:extLst>
              <a:ext uri="{FF2B5EF4-FFF2-40B4-BE49-F238E27FC236}">
                <a16:creationId xmlns:a16="http://schemas.microsoft.com/office/drawing/2014/main" id="{1AD56AC4-A21C-40D4-946C-26DEDE5D6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1916832"/>
            <a:ext cx="792088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perspectiveContrastingLeftFacing"/>
              <a:lightRig rig="threePt" dir="t"/>
            </a:scene3d>
          </a:bodyPr>
          <a:lstStyle/>
          <a:p>
            <a:pPr algn="ctr"/>
            <a:r>
              <a:rPr lang="ru-RU" sz="9600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«МЕБЕЛЬ»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04664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rgbClr val="FFC000"/>
                </a:solidFill>
              </a:rPr>
              <a:t>Презентация на тему</a:t>
            </a:r>
          </a:p>
        </p:txBody>
      </p:sp>
      <p:pic>
        <p:nvPicPr>
          <p:cNvPr id="1026" name="Picture 2" descr="https://www.ukazka.ru/img/g/uk89800.jpg">
            <a:extLst>
              <a:ext uri="{FF2B5EF4-FFF2-40B4-BE49-F238E27FC236}">
                <a16:creationId xmlns:a16="http://schemas.microsoft.com/office/drawing/2014/main" id="{5759E08F-77CA-43B0-BA9F-129F600B6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90664"/>
            <a:ext cx="3744416" cy="26876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s://catherineasquithgallery.com/uploads/posts/2021-02/1614365843_42-p-svetlaya-mebel-na-svetlom-fone-49.jpg">
            <a:extLst>
              <a:ext uri="{FF2B5EF4-FFF2-40B4-BE49-F238E27FC236}">
                <a16:creationId xmlns:a16="http://schemas.microsoft.com/office/drawing/2014/main" id="{3344D555-697C-40CE-834C-CBFDAD280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 descr="imgpreview (10).jpg"/>
          <p:cNvPicPr>
            <a:picLocks noChangeAspect="1"/>
          </p:cNvPicPr>
          <p:nvPr/>
        </p:nvPicPr>
        <p:blipFill rotWithShape="1">
          <a:blip r:embed="rId3" cstate="print"/>
          <a:srcRect l="10592" r="11265" b="7510"/>
          <a:stretch/>
        </p:blipFill>
        <p:spPr>
          <a:xfrm>
            <a:off x="194158" y="2875480"/>
            <a:ext cx="2957959" cy="3501008"/>
          </a:xfrm>
          <a:prstGeom prst="rect">
            <a:avLst/>
          </a:prstGeom>
        </p:spPr>
      </p:pic>
      <p:pic>
        <p:nvPicPr>
          <p:cNvPr id="3" name="Рисунок 2" descr="imgpreview (22).jpg"/>
          <p:cNvPicPr>
            <a:picLocks noChangeAspect="1"/>
          </p:cNvPicPr>
          <p:nvPr/>
        </p:nvPicPr>
        <p:blipFill rotWithShape="1">
          <a:blip r:embed="rId4" cstate="print"/>
          <a:srcRect l="32058" r="30953"/>
          <a:stretch/>
        </p:blipFill>
        <p:spPr>
          <a:xfrm>
            <a:off x="6703308" y="400254"/>
            <a:ext cx="2232248" cy="4225730"/>
          </a:xfrm>
          <a:prstGeom prst="rect">
            <a:avLst/>
          </a:prstGeom>
        </p:spPr>
      </p:pic>
      <p:pic>
        <p:nvPicPr>
          <p:cNvPr id="4" name="Рисунок 3" descr="imgpreview (24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9298" y="124145"/>
            <a:ext cx="2087678" cy="26271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1EA70C6-EEF4-4130-9E94-7213AE53676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57" b="52100"/>
          <a:stretch/>
        </p:blipFill>
        <p:spPr>
          <a:xfrm>
            <a:off x="3254290" y="2513119"/>
            <a:ext cx="2957958" cy="3045077"/>
          </a:xfrm>
          <a:prstGeom prst="rect">
            <a:avLst/>
          </a:prstGeom>
          <a:ln w="28575">
            <a:solidFill>
              <a:srgbClr val="C8089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s://catherineasquithgallery.com/uploads/posts/2021-02/1614365843_42-p-svetlaya-mebel-na-svetlom-fone-49.jpg">
            <a:extLst>
              <a:ext uri="{FF2B5EF4-FFF2-40B4-BE49-F238E27FC236}">
                <a16:creationId xmlns:a16="http://schemas.microsoft.com/office/drawing/2014/main" id="{FDA4392D-1A60-4D1A-8D10-DCDEB1D4E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 descr="дива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02731" y="54549"/>
            <a:ext cx="2634779" cy="3634177"/>
          </a:xfrm>
          <a:prstGeom prst="rect">
            <a:avLst/>
          </a:prstGeom>
        </p:spPr>
      </p:pic>
      <p:pic>
        <p:nvPicPr>
          <p:cNvPr id="3" name="Рисунок 2" descr="imgpreview (28).jpg"/>
          <p:cNvPicPr>
            <a:picLocks noChangeAspect="1"/>
          </p:cNvPicPr>
          <p:nvPr/>
        </p:nvPicPr>
        <p:blipFill rotWithShape="1">
          <a:blip r:embed="rId4" cstate="print"/>
          <a:srcRect l="9485" r="11815"/>
          <a:stretch/>
        </p:blipFill>
        <p:spPr>
          <a:xfrm>
            <a:off x="6198667" y="383247"/>
            <a:ext cx="2634779" cy="2526041"/>
          </a:xfrm>
          <a:prstGeom prst="rect">
            <a:avLst/>
          </a:prstGeom>
        </p:spPr>
      </p:pic>
      <p:pic>
        <p:nvPicPr>
          <p:cNvPr id="4" name="Рисунок 3" descr="imgpreview (25).jpg"/>
          <p:cNvPicPr>
            <a:picLocks noChangeAspect="1"/>
          </p:cNvPicPr>
          <p:nvPr/>
        </p:nvPicPr>
        <p:blipFill rotWithShape="1">
          <a:blip r:embed="rId5" cstate="print"/>
          <a:srcRect l="17639" r="9181"/>
          <a:stretch/>
        </p:blipFill>
        <p:spPr>
          <a:xfrm>
            <a:off x="237671" y="692696"/>
            <a:ext cx="2634779" cy="2548860"/>
          </a:xfrm>
          <a:prstGeom prst="rect">
            <a:avLst/>
          </a:prstGeom>
        </p:spPr>
      </p:pic>
      <p:pic>
        <p:nvPicPr>
          <p:cNvPr id="5" name="Рисунок 4" descr="imgpreview.jpg"/>
          <p:cNvPicPr>
            <a:picLocks noChangeAspect="1"/>
          </p:cNvPicPr>
          <p:nvPr/>
        </p:nvPicPr>
        <p:blipFill rotWithShape="1">
          <a:blip r:embed="rId6" cstate="print"/>
          <a:srcRect l="6081" t="15401" r="6866" b="16974"/>
          <a:stretch/>
        </p:blipFill>
        <p:spPr>
          <a:xfrm>
            <a:off x="153096" y="3688726"/>
            <a:ext cx="5179391" cy="2732050"/>
          </a:xfrm>
          <a:prstGeom prst="rect">
            <a:avLst/>
          </a:prstGeom>
        </p:spPr>
      </p:pic>
      <p:pic>
        <p:nvPicPr>
          <p:cNvPr id="6" name="Рисунок 5" descr="imgpreview (26).jpg"/>
          <p:cNvPicPr>
            <a:picLocks noChangeAspect="1"/>
          </p:cNvPicPr>
          <p:nvPr/>
        </p:nvPicPr>
        <p:blipFill rotWithShape="1">
          <a:blip r:embed="rId7" cstate="print"/>
          <a:srcRect t="11488"/>
          <a:stretch/>
        </p:blipFill>
        <p:spPr>
          <a:xfrm>
            <a:off x="5485582" y="4201533"/>
            <a:ext cx="3347864" cy="22192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" descr="https://catherineasquithgallery.com/uploads/posts/2021-02/1614365843_42-p-svetlaya-mebel-na-svetlom-fone-49.jpg">
            <a:extLst>
              <a:ext uri="{FF2B5EF4-FFF2-40B4-BE49-F238E27FC236}">
                <a16:creationId xmlns:a16="http://schemas.microsoft.com/office/drawing/2014/main" id="{DBB1644A-257A-45BF-B191-21762775CE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2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1196752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. </a:t>
            </a:r>
            <a:endParaRPr lang="ru-RU" dirty="0"/>
          </a:p>
        </p:txBody>
      </p:sp>
      <p:pic>
        <p:nvPicPr>
          <p:cNvPr id="4" name="Рисунок 3" descr="imgpreview (22).jpg"/>
          <p:cNvPicPr>
            <a:picLocks noChangeAspect="1"/>
          </p:cNvPicPr>
          <p:nvPr/>
        </p:nvPicPr>
        <p:blipFill rotWithShape="1">
          <a:blip r:embed="rId3" cstate="print"/>
          <a:srcRect l="33076" r="29878"/>
          <a:stretch/>
        </p:blipFill>
        <p:spPr>
          <a:xfrm>
            <a:off x="7620291" y="3871886"/>
            <a:ext cx="1460407" cy="2952328"/>
          </a:xfrm>
          <a:prstGeom prst="rect">
            <a:avLst/>
          </a:prstGeom>
        </p:spPr>
      </p:pic>
      <p:pic>
        <p:nvPicPr>
          <p:cNvPr id="5" name="Рисунок 4" descr="imgpreview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5076825"/>
            <a:ext cx="2038350" cy="1781175"/>
          </a:xfrm>
          <a:prstGeom prst="rect">
            <a:avLst/>
          </a:prstGeom>
        </p:spPr>
      </p:pic>
      <p:pic>
        <p:nvPicPr>
          <p:cNvPr id="6" name="Рисунок 5" descr="imgpreview (28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46801" y="230832"/>
            <a:ext cx="2588052" cy="1872208"/>
          </a:xfrm>
          <a:prstGeom prst="rect">
            <a:avLst/>
          </a:prstGeom>
        </p:spPr>
      </p:pic>
      <p:pic>
        <p:nvPicPr>
          <p:cNvPr id="9" name="Рисунок 8" descr="fe8f0a89a1ec637c3602da9a3897700f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6407" y="534609"/>
            <a:ext cx="4608512" cy="1843405"/>
          </a:xfrm>
          <a:prstGeom prst="rect">
            <a:avLst/>
          </a:prstGeom>
        </p:spPr>
      </p:pic>
      <p:pic>
        <p:nvPicPr>
          <p:cNvPr id="10" name="Рисунок 9" descr="ig08_krac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39186" y="2060848"/>
            <a:ext cx="2004814" cy="2004814"/>
          </a:xfrm>
          <a:prstGeom prst="rect">
            <a:avLst/>
          </a:prstGeom>
        </p:spPr>
      </p:pic>
      <p:pic>
        <p:nvPicPr>
          <p:cNvPr id="11" name="Рисунок 10" descr="small_mai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95527" y="2799020"/>
            <a:ext cx="1114425" cy="1609725"/>
          </a:xfrm>
          <a:prstGeom prst="rect">
            <a:avLst/>
          </a:prstGeom>
        </p:spPr>
      </p:pic>
      <p:pic>
        <p:nvPicPr>
          <p:cNvPr id="12" name="Рисунок 11" descr="558d274bb11ee2392528a6307cae165c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03848" y="2492896"/>
            <a:ext cx="2667000" cy="1866900"/>
          </a:xfrm>
          <a:prstGeom prst="rect">
            <a:avLst/>
          </a:prstGeom>
        </p:spPr>
      </p:pic>
      <p:pic>
        <p:nvPicPr>
          <p:cNvPr id="13" name="Рисунок 12" descr="mnz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67544" y="4725144"/>
            <a:ext cx="2016224" cy="1678210"/>
          </a:xfrm>
          <a:prstGeom prst="rect">
            <a:avLst/>
          </a:prstGeom>
        </p:spPr>
      </p:pic>
      <p:pic>
        <p:nvPicPr>
          <p:cNvPr id="15" name="Рисунок 14" descr="series_ds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95536" y="2348880"/>
            <a:ext cx="2555776" cy="1874236"/>
          </a:xfrm>
          <a:prstGeom prst="rect">
            <a:avLst/>
          </a:prstGeom>
        </p:spPr>
      </p:pic>
      <p:pic>
        <p:nvPicPr>
          <p:cNvPr id="16" name="Рисунок 15" descr="gallery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573103" y="4725144"/>
            <a:ext cx="2319721" cy="172819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843808" y="0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«Из чего сделано?»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catherineasquithgallery.com/uploads/posts/2021-02/1614365843_42-p-svetlaya-mebel-na-svetlom-fone-49.jpg">
            <a:extLst>
              <a:ext uri="{FF2B5EF4-FFF2-40B4-BE49-F238E27FC236}">
                <a16:creationId xmlns:a16="http://schemas.microsoft.com/office/drawing/2014/main" id="{31802C12-1FB7-43A0-B8E1-66D57A1B1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fsd.multiurok.ru/html/2017/02/07/s_5899e4e8a8a08/550214_1.jpeg">
            <a:extLst>
              <a:ext uri="{FF2B5EF4-FFF2-40B4-BE49-F238E27FC236}">
                <a16:creationId xmlns:a16="http://schemas.microsoft.com/office/drawing/2014/main" id="{5102E59B-20A1-472F-9DFE-88D4DF7BA6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64" r="5112"/>
          <a:stretch/>
        </p:blipFill>
        <p:spPr bwMode="auto">
          <a:xfrm>
            <a:off x="251520" y="722313"/>
            <a:ext cx="7920880" cy="595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0CF60A1-1C6A-488E-A71C-552F6E48C304}"/>
              </a:ext>
            </a:extLst>
          </p:cNvPr>
          <p:cNvSpPr/>
          <p:nvPr/>
        </p:nvSpPr>
        <p:spPr>
          <a:xfrm>
            <a:off x="1763688" y="260648"/>
            <a:ext cx="6264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Расскажи, кто где спрятался?</a:t>
            </a:r>
          </a:p>
        </p:txBody>
      </p:sp>
    </p:spTree>
    <p:extLst>
      <p:ext uri="{BB962C8B-B14F-4D97-AF65-F5344CB8AC3E}">
        <p14:creationId xmlns:p14="http://schemas.microsoft.com/office/powerpoint/2010/main" val="652618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s://catherineasquithgallery.com/uploads/posts/2021-02/1614365843_42-p-svetlaya-mebel-na-svetlom-fone-49.jpg">
            <a:extLst>
              <a:ext uri="{FF2B5EF4-FFF2-40B4-BE49-F238E27FC236}">
                <a16:creationId xmlns:a16="http://schemas.microsoft.com/office/drawing/2014/main" id="{ED9822B0-4B7A-4E58-B471-A68BCD280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&amp;Rcy;&amp;icy;&amp;scy;&amp;ucy;&amp;ncy;&amp;ocy;&amp;kcy; (39) (700x517, 165Kb)">
            <a:extLst>
              <a:ext uri="{FF2B5EF4-FFF2-40B4-BE49-F238E27FC236}">
                <a16:creationId xmlns:a16="http://schemas.microsoft.com/office/drawing/2014/main" id="{9F378C5C-4CE5-4571-A1AF-890CAB4CB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5616624" cy="414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562EC29-1EDF-4832-85B4-F41007C5088E}"/>
              </a:ext>
            </a:extLst>
          </p:cNvPr>
          <p:cNvSpPr/>
          <p:nvPr/>
        </p:nvSpPr>
        <p:spPr>
          <a:xfrm>
            <a:off x="611560" y="232767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 рассказа  по  серии  сюжетных  картин.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1EA1395-3BA8-4D78-AC7F-3F1B5C57ABC2}"/>
              </a:ext>
            </a:extLst>
          </p:cNvPr>
          <p:cNvSpPr/>
          <p:nvPr/>
        </p:nvSpPr>
        <p:spPr>
          <a:xfrm>
            <a:off x="5796136" y="1582341"/>
            <a:ext cx="31683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latin typeface="Times New Roman" panose="02020603050405020304" pitchFamily="18" charset="0"/>
              </a:rPr>
              <a:t>-Про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</a:rPr>
              <a:t>кого будем составлять рассказ?</a:t>
            </a:r>
            <a:br>
              <a:rPr lang="ru-RU" dirty="0">
                <a:latin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</a:rPr>
              <a:t>-Придумай клички кошке, мышонку.</a:t>
            </a:r>
            <a:br>
              <a:rPr lang="ru-RU" dirty="0">
                <a:latin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</a:rPr>
              <a:t>-Расскажи, кого ты видишь на картинке?</a:t>
            </a:r>
            <a:br>
              <a:rPr lang="ru-RU" dirty="0">
                <a:latin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</a:rPr>
              <a:t>-Как думаешь, что налили в кошачью миску?</a:t>
            </a:r>
            <a:br>
              <a:rPr lang="ru-RU" dirty="0">
                <a:latin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</a:rPr>
              <a:t>-Что сделала кошка?</a:t>
            </a:r>
            <a:br>
              <a:rPr lang="ru-RU" dirty="0">
                <a:latin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</a:rPr>
              <a:t>-Откуда выбежал мышонок и что увидел в кошачьей миске?</a:t>
            </a:r>
            <a:br>
              <a:rPr lang="ru-RU" dirty="0">
                <a:latin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</a:rPr>
              <a:t>-Что сделал мышонок, чтобы напиться молока?</a:t>
            </a:r>
            <a:br>
              <a:rPr lang="ru-RU" dirty="0">
                <a:latin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</a:rPr>
              <a:t>-Чему удивилась кошка, когда проснулась?</a:t>
            </a:r>
            <a:br>
              <a:rPr lang="ru-RU" dirty="0">
                <a:latin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</a:rPr>
              <a:t>-Придумай продолжение этой истории.</a:t>
            </a:r>
            <a:br>
              <a:rPr lang="ru-RU" dirty="0">
                <a:latin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684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catherineasquithgallery.com/uploads/posts/2021-02/1614365843_42-p-svetlaya-mebel-na-svetlom-fone-49.jpg">
            <a:extLst>
              <a:ext uri="{FF2B5EF4-FFF2-40B4-BE49-F238E27FC236}">
                <a16:creationId xmlns:a16="http://schemas.microsoft.com/office/drawing/2014/main" id="{E0E4FE1F-B0E5-4F03-8F3C-B6FDA417B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556792"/>
            <a:ext cx="10715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ru-RU" dirty="0"/>
            </a:br>
            <a:br>
              <a:rPr lang="ru-RU" dirty="0"/>
            </a:br>
            <a:r>
              <a:rPr lang="ru-RU" dirty="0"/>
              <a:t>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5616" y="1052736"/>
            <a:ext cx="7056784" cy="1224136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ru-RU" sz="5400" b="1" dirty="0">
                <a:solidFill>
                  <a:schemeClr val="accent6">
                    <a:lumMod val="50000"/>
                  </a:schemeClr>
                </a:solidFill>
              </a:rPr>
              <a:t>Спасибо за внимание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catherineasquithgallery.com/uploads/posts/2021-02/1614365843_42-p-svetlaya-mebel-na-svetlom-fone-49.jpg">
            <a:extLst>
              <a:ext uri="{FF2B5EF4-FFF2-40B4-BE49-F238E27FC236}">
                <a16:creationId xmlns:a16="http://schemas.microsoft.com/office/drawing/2014/main" id="{EC9BD9DD-A276-4FEF-9CD0-CEECD3304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 descr="pre71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991740"/>
            <a:ext cx="7344816" cy="56080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3688" y="260648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808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одним словом – Что это?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 descr="https://catherineasquithgallery.com/uploads/posts/2021-02/1614365843_42-p-svetlaya-mebel-na-svetlom-fone-49.jpg">
            <a:extLst>
              <a:ext uri="{FF2B5EF4-FFF2-40B4-BE49-F238E27FC236}">
                <a16:creationId xmlns:a16="http://schemas.microsoft.com/office/drawing/2014/main" id="{4C936C11-D031-4EE1-AF3B-7EB474099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дива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60648"/>
            <a:ext cx="1618380" cy="2232248"/>
          </a:xfrm>
          <a:prstGeom prst="rect">
            <a:avLst/>
          </a:prstGeom>
        </p:spPr>
      </p:pic>
      <p:pic>
        <p:nvPicPr>
          <p:cNvPr id="6" name="Рисунок 5" descr="журнальный-столи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08304" y="260648"/>
            <a:ext cx="1585976" cy="2187553"/>
          </a:xfrm>
          <a:prstGeom prst="rect">
            <a:avLst/>
          </a:prstGeom>
        </p:spPr>
      </p:pic>
      <p:pic>
        <p:nvPicPr>
          <p:cNvPr id="7" name="Рисунок 6" descr="книжный-шкаф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9912" y="908720"/>
            <a:ext cx="1618380" cy="2232248"/>
          </a:xfrm>
          <a:prstGeom prst="rect">
            <a:avLst/>
          </a:prstGeom>
        </p:spPr>
      </p:pic>
      <p:pic>
        <p:nvPicPr>
          <p:cNvPr id="8" name="Рисунок 7" descr="кресло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80112" y="620688"/>
            <a:ext cx="1597149" cy="2202964"/>
          </a:xfrm>
          <a:prstGeom prst="rect">
            <a:avLst/>
          </a:prstGeom>
        </p:spPr>
      </p:pic>
      <p:pic>
        <p:nvPicPr>
          <p:cNvPr id="9" name="Рисунок 8" descr="кровать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4668" y="2863141"/>
            <a:ext cx="1618380" cy="2232248"/>
          </a:xfrm>
          <a:prstGeom prst="rect">
            <a:avLst/>
          </a:prstGeom>
        </p:spPr>
      </p:pic>
      <p:pic>
        <p:nvPicPr>
          <p:cNvPr id="10" name="Рисунок 9" descr="письменный-стол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39141" y="4329690"/>
            <a:ext cx="1618380" cy="2232248"/>
          </a:xfrm>
          <a:prstGeom prst="rect">
            <a:avLst/>
          </a:prstGeom>
        </p:spPr>
      </p:pic>
      <p:pic>
        <p:nvPicPr>
          <p:cNvPr id="11" name="Рисунок 10" descr="стол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979712" y="620688"/>
            <a:ext cx="1624291" cy="2242453"/>
          </a:xfrm>
          <a:prstGeom prst="rect">
            <a:avLst/>
          </a:prstGeom>
        </p:spPr>
      </p:pic>
      <p:pic>
        <p:nvPicPr>
          <p:cNvPr id="12" name="Рисунок 11" descr="стул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380312" y="4437112"/>
            <a:ext cx="1597149" cy="2202964"/>
          </a:xfrm>
          <a:prstGeom prst="rect">
            <a:avLst/>
          </a:prstGeom>
        </p:spPr>
      </p:pic>
      <p:pic>
        <p:nvPicPr>
          <p:cNvPr id="13" name="Рисунок 12" descr="табуретка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534985" y="3724702"/>
            <a:ext cx="1618380" cy="2232248"/>
          </a:xfrm>
          <a:prstGeom prst="rect">
            <a:avLst/>
          </a:prstGeom>
        </p:spPr>
      </p:pic>
      <p:pic>
        <p:nvPicPr>
          <p:cNvPr id="15" name="Рисунок 14" descr="шкаф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873500" y="3515624"/>
            <a:ext cx="1618380" cy="223224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1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0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1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2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4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4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s://catherineasquithgallery.com/uploads/posts/2021-02/1614365843_42-p-svetlaya-mebel-na-svetlom-fone-49.jpg">
            <a:extLst>
              <a:ext uri="{FF2B5EF4-FFF2-40B4-BE49-F238E27FC236}">
                <a16:creationId xmlns:a16="http://schemas.microsoft.com/office/drawing/2014/main" id="{F3D9469D-BDA1-4E45-92D9-725CA6984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1999" y="332656"/>
            <a:ext cx="45222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профессия, представители которой изготавливают мебель? (столяры)</a:t>
            </a:r>
          </a:p>
        </p:txBody>
      </p:sp>
      <p:pic>
        <p:nvPicPr>
          <p:cNvPr id="2050" name="Picture 2" descr="https://flomaster.top/uploads/posts/2022-08/1660735165_5-flomaster-club-p-plotnik-kartinki-dlya-detei-krasivo-14.jpg">
            <a:extLst>
              <a:ext uri="{FF2B5EF4-FFF2-40B4-BE49-F238E27FC236}">
                <a16:creationId xmlns:a16="http://schemas.microsoft.com/office/drawing/2014/main" id="{F214AA7E-D3F6-461E-810C-6531680AF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83" y="131583"/>
            <a:ext cx="3606861" cy="291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BE16024-40E0-4BBE-94F3-C3EE3B0F93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2724" y="2234972"/>
            <a:ext cx="4522262" cy="339169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s://catherineasquithgallery.com/uploads/posts/2021-02/1614365843_42-p-svetlaya-mebel-na-svetlom-fone-49.jpg">
            <a:extLst>
              <a:ext uri="{FF2B5EF4-FFF2-40B4-BE49-F238E27FC236}">
                <a16:creationId xmlns:a16="http://schemas.microsoft.com/office/drawing/2014/main" id="{CD6297D2-8344-44FA-B628-91558215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116632"/>
            <a:ext cx="84085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магазин, в котором продают мебель? (мебельный)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> </a:t>
            </a:r>
          </a:p>
        </p:txBody>
      </p:sp>
      <p:pic>
        <p:nvPicPr>
          <p:cNvPr id="7" name="Рисунок 6" descr="книжный-шкаф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10470" y="605005"/>
            <a:ext cx="2464885" cy="3399840"/>
          </a:xfrm>
          <a:prstGeom prst="rect">
            <a:avLst/>
          </a:prstGeom>
        </p:spPr>
      </p:pic>
      <p:pic>
        <p:nvPicPr>
          <p:cNvPr id="3074" name="Picture 2" descr="https://grizly.club/uploads/posts/2023-02/1675651505_grizly-club-p-kartinka-klipart-shkaf-1.jpg">
            <a:extLst>
              <a:ext uri="{FF2B5EF4-FFF2-40B4-BE49-F238E27FC236}">
                <a16:creationId xmlns:a16="http://schemas.microsoft.com/office/drawing/2014/main" id="{C4AF719D-CA11-42D2-B77C-B7729F4F43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C7C6C4"/>
              </a:clrFrom>
              <a:clrTo>
                <a:srgbClr val="C7C6C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7" r="11208"/>
          <a:stretch/>
        </p:blipFill>
        <p:spPr bwMode="auto">
          <a:xfrm>
            <a:off x="228681" y="842866"/>
            <a:ext cx="3672408" cy="575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mblx.ru/wp-content/uploads/2017/11/Kak-ukrasit-shkafchiki.jpg">
            <a:extLst>
              <a:ext uri="{FF2B5EF4-FFF2-40B4-BE49-F238E27FC236}">
                <a16:creationId xmlns:a16="http://schemas.microsoft.com/office/drawing/2014/main" id="{2538DBD9-B627-42BD-B515-0B123F554E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D1D1C9"/>
              </a:clrFrom>
              <a:clrTo>
                <a:srgbClr val="D1D1C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9" t="6720" r="6065" b="5587"/>
          <a:stretch/>
        </p:blipFill>
        <p:spPr bwMode="auto">
          <a:xfrm>
            <a:off x="5724128" y="3317490"/>
            <a:ext cx="3253676" cy="327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DD5864B-C119-4E4C-8D0F-6B5990DE70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6625" y="743092"/>
            <a:ext cx="1918495" cy="25370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s://catherineasquithgallery.com/uploads/posts/2021-02/1614365843_42-p-svetlaya-mebel-na-svetlom-fone-49.jpg">
            <a:extLst>
              <a:ext uri="{FF2B5EF4-FFF2-40B4-BE49-F238E27FC236}">
                <a16:creationId xmlns:a16="http://schemas.microsoft.com/office/drawing/2014/main" id="{B4C65242-CA45-4084-ABA0-09B686455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 descr="imgpreview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60648"/>
            <a:ext cx="3816424" cy="3141730"/>
          </a:xfrm>
          <a:prstGeom prst="rect">
            <a:avLst/>
          </a:prstGeom>
        </p:spPr>
      </p:pic>
      <p:pic>
        <p:nvPicPr>
          <p:cNvPr id="3" name="Рисунок 2" descr="imgpreview (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32656"/>
            <a:ext cx="4236431" cy="2499345"/>
          </a:xfrm>
          <a:prstGeom prst="rect">
            <a:avLst/>
          </a:prstGeom>
        </p:spPr>
      </p:pic>
      <p:pic>
        <p:nvPicPr>
          <p:cNvPr id="4" name="Рисунок 3" descr="письменный-стол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5701" y="3005329"/>
            <a:ext cx="2538231" cy="3501008"/>
          </a:xfrm>
          <a:prstGeom prst="rect">
            <a:avLst/>
          </a:prstGeom>
        </p:spPr>
      </p:pic>
      <p:pic>
        <p:nvPicPr>
          <p:cNvPr id="5" name="Рисунок 4" descr="журнальный-столик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71805" y="2746068"/>
            <a:ext cx="2592288" cy="3575570"/>
          </a:xfrm>
          <a:prstGeom prst="rect">
            <a:avLst/>
          </a:prstGeom>
        </p:spPr>
      </p:pic>
      <p:pic>
        <p:nvPicPr>
          <p:cNvPr id="6" name="Рисунок 5" descr="стол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38956" y="2817067"/>
            <a:ext cx="2535909" cy="3501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catherineasquithgallery.com/uploads/posts/2021-02/1614365843_42-p-svetlaya-mebel-na-svetlom-fone-49.jpg">
            <a:extLst>
              <a:ext uri="{FF2B5EF4-FFF2-40B4-BE49-F238E27FC236}">
                <a16:creationId xmlns:a16="http://schemas.microsoft.com/office/drawing/2014/main" id="{7991A368-429D-47CB-BDD0-B5F100190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imgpreview (5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6285" y="237816"/>
            <a:ext cx="2852936" cy="2852936"/>
          </a:xfrm>
          <a:prstGeom prst="rect">
            <a:avLst/>
          </a:prstGeom>
        </p:spPr>
      </p:pic>
      <p:pic>
        <p:nvPicPr>
          <p:cNvPr id="4" name="Рисунок 3" descr="imgpreview (12).jpg"/>
          <p:cNvPicPr>
            <a:picLocks noChangeAspect="1"/>
          </p:cNvPicPr>
          <p:nvPr/>
        </p:nvPicPr>
        <p:blipFill rotWithShape="1">
          <a:blip r:embed="rId4" cstate="print"/>
          <a:srcRect l="14695" r="13592"/>
          <a:stretch/>
        </p:blipFill>
        <p:spPr>
          <a:xfrm>
            <a:off x="227498" y="2924944"/>
            <a:ext cx="2704312" cy="3275856"/>
          </a:xfrm>
          <a:prstGeom prst="rect">
            <a:avLst/>
          </a:prstGeom>
        </p:spPr>
      </p:pic>
      <p:pic>
        <p:nvPicPr>
          <p:cNvPr id="6" name="Рисунок 5" descr="стул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260648"/>
            <a:ext cx="2349261" cy="3240360"/>
          </a:xfrm>
          <a:prstGeom prst="rect">
            <a:avLst/>
          </a:prstGeom>
        </p:spPr>
      </p:pic>
      <p:pic>
        <p:nvPicPr>
          <p:cNvPr id="7" name="Рисунок 6" descr="imgpreview (6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93603" y="3429000"/>
            <a:ext cx="1979712" cy="3080927"/>
          </a:xfrm>
          <a:prstGeom prst="rect">
            <a:avLst/>
          </a:prstGeom>
        </p:spPr>
      </p:pic>
      <p:pic>
        <p:nvPicPr>
          <p:cNvPr id="8" name="Рисунок 7" descr="табуретка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11803" y="3707911"/>
            <a:ext cx="2184939" cy="301370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38D78DA-357C-434C-830F-9DCF0E0CB798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7800" y="556676"/>
            <a:ext cx="2349261" cy="23492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s://catherineasquithgallery.com/uploads/posts/2021-02/1614365843_42-p-svetlaya-mebel-na-svetlom-fone-49.jpg">
            <a:extLst>
              <a:ext uri="{FF2B5EF4-FFF2-40B4-BE49-F238E27FC236}">
                <a16:creationId xmlns:a16="http://schemas.microsoft.com/office/drawing/2014/main" id="{68DC5755-5395-48BE-B925-8D180A909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imgpreview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1914612"/>
            <a:ext cx="2448272" cy="2829992"/>
          </a:xfrm>
          <a:prstGeom prst="rect">
            <a:avLst/>
          </a:prstGeom>
        </p:spPr>
      </p:pic>
      <p:pic>
        <p:nvPicPr>
          <p:cNvPr id="5" name="Рисунок 4" descr="imgpreview (1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260648"/>
            <a:ext cx="2952328" cy="2808312"/>
          </a:xfrm>
          <a:prstGeom prst="rect">
            <a:avLst/>
          </a:prstGeom>
        </p:spPr>
      </p:pic>
      <p:pic>
        <p:nvPicPr>
          <p:cNvPr id="6" name="Рисунок 5" descr="imgpreview (15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8184" y="3942184"/>
            <a:ext cx="2915816" cy="2915816"/>
          </a:xfrm>
          <a:prstGeom prst="rect">
            <a:avLst/>
          </a:prstGeom>
        </p:spPr>
      </p:pic>
      <p:pic>
        <p:nvPicPr>
          <p:cNvPr id="7" name="Рисунок 6" descr="кресло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4348" y="1664804"/>
            <a:ext cx="3456384" cy="47674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catherineasquithgallery.com/uploads/posts/2021-02/1614365843_42-p-svetlaya-mebel-na-svetlom-fone-49.jpg">
            <a:extLst>
              <a:ext uri="{FF2B5EF4-FFF2-40B4-BE49-F238E27FC236}">
                <a16:creationId xmlns:a16="http://schemas.microsoft.com/office/drawing/2014/main" id="{A6194A66-3308-4178-9606-136D7E0BE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imgpreview (1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59252" y="0"/>
            <a:ext cx="3184748" cy="3184748"/>
          </a:xfrm>
          <a:prstGeom prst="rect">
            <a:avLst/>
          </a:prstGeom>
        </p:spPr>
      </p:pic>
      <p:pic>
        <p:nvPicPr>
          <p:cNvPr id="5" name="Рисунок 4" descr="imgpreview (19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02067" y="2385185"/>
            <a:ext cx="1838325" cy="1981200"/>
          </a:xfrm>
          <a:prstGeom prst="rect">
            <a:avLst/>
          </a:prstGeom>
        </p:spPr>
      </p:pic>
      <p:pic>
        <p:nvPicPr>
          <p:cNvPr id="7" name="Рисунок 6" descr="imgpreview (16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78823" y="4026207"/>
            <a:ext cx="3419872" cy="2499137"/>
          </a:xfrm>
          <a:prstGeom prst="rect">
            <a:avLst/>
          </a:prstGeom>
        </p:spPr>
      </p:pic>
      <p:pic>
        <p:nvPicPr>
          <p:cNvPr id="8" name="Рисунок 7" descr="imgpreview (18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3848" y="332656"/>
            <a:ext cx="2880320" cy="2088232"/>
          </a:xfrm>
          <a:prstGeom prst="rect">
            <a:avLst/>
          </a:prstGeom>
        </p:spPr>
      </p:pic>
      <p:pic>
        <p:nvPicPr>
          <p:cNvPr id="6" name="Рисунок 5" descr="imgpreview (20).jpg"/>
          <p:cNvPicPr>
            <a:picLocks noChangeAspect="1"/>
          </p:cNvPicPr>
          <p:nvPr/>
        </p:nvPicPr>
        <p:blipFill rotWithShape="1">
          <a:blip r:embed="rId7" cstate="print"/>
          <a:srcRect t="19924"/>
          <a:stretch/>
        </p:blipFill>
        <p:spPr>
          <a:xfrm>
            <a:off x="247975" y="257283"/>
            <a:ext cx="2796089" cy="2238977"/>
          </a:xfrm>
          <a:prstGeom prst="rect">
            <a:avLst/>
          </a:prstGeom>
        </p:spPr>
      </p:pic>
      <p:pic>
        <p:nvPicPr>
          <p:cNvPr id="3" name="Рисунок 2" descr="кровать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5752" y="2630817"/>
            <a:ext cx="2808312" cy="38735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658</TotalTime>
  <Words>67</Words>
  <Application>Microsoft Office PowerPoint</Application>
  <PresentationFormat>Экран (4:3)</PresentationFormat>
  <Paragraphs>12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Lenovo</cp:lastModifiedBy>
  <cp:revision>74</cp:revision>
  <dcterms:created xsi:type="dcterms:W3CDTF">2014-01-10T19:19:43Z</dcterms:created>
  <dcterms:modified xsi:type="dcterms:W3CDTF">2024-04-07T15:33:39Z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648036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