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8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>
      <p:cViewPr varScale="1">
        <p:scale>
          <a:sx n="72" d="100"/>
          <a:sy n="72" d="100"/>
        </p:scale>
        <p:origin x="12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52B-2DC4-4041-9F62-01A24D7F3F58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128-CDFC-47E9-97A9-795A0584D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39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52B-2DC4-4041-9F62-01A24D7F3F58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128-CDFC-47E9-97A9-795A0584D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43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52B-2DC4-4041-9F62-01A24D7F3F58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128-CDFC-47E9-97A9-795A0584DC7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1117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52B-2DC4-4041-9F62-01A24D7F3F58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128-CDFC-47E9-97A9-795A0584D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692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52B-2DC4-4041-9F62-01A24D7F3F58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128-CDFC-47E9-97A9-795A0584DC7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189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52B-2DC4-4041-9F62-01A24D7F3F58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128-CDFC-47E9-97A9-795A0584D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31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52B-2DC4-4041-9F62-01A24D7F3F58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128-CDFC-47E9-97A9-795A0584D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554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52B-2DC4-4041-9F62-01A24D7F3F58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128-CDFC-47E9-97A9-795A0584D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03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52B-2DC4-4041-9F62-01A24D7F3F58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128-CDFC-47E9-97A9-795A0584D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2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52B-2DC4-4041-9F62-01A24D7F3F58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128-CDFC-47E9-97A9-795A0584D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2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52B-2DC4-4041-9F62-01A24D7F3F58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128-CDFC-47E9-97A9-795A0584D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1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52B-2DC4-4041-9F62-01A24D7F3F58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128-CDFC-47E9-97A9-795A0584D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15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52B-2DC4-4041-9F62-01A24D7F3F58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128-CDFC-47E9-97A9-795A0584D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45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52B-2DC4-4041-9F62-01A24D7F3F58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128-CDFC-47E9-97A9-795A0584D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23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52B-2DC4-4041-9F62-01A24D7F3F58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128-CDFC-47E9-97A9-795A0584D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69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52B-2DC4-4041-9F62-01A24D7F3F58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9128-CDFC-47E9-97A9-795A0584D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09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C252B-2DC4-4041-9F62-01A24D7F3F58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149128-CDFC-47E9-97A9-795A0584D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21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microsoft.com/office/2007/relationships/hdphoto" Target="../media/hdphoto4.wdp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190757"/>
            <a:ext cx="4608512" cy="76944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«Ах, какое  лето!»</a:t>
            </a:r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39C292AB-E1C1-469B-8FF1-FFDED9985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60198"/>
            <a:ext cx="4752528" cy="267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DBF8DB1-FEC6-4699-B3EA-66A410F66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97" r="8871"/>
          <a:stretch/>
        </p:blipFill>
        <p:spPr bwMode="auto">
          <a:xfrm>
            <a:off x="4860033" y="3625378"/>
            <a:ext cx="3456384" cy="2355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AutoShape 4" descr="Picture background">
            <a:extLst>
              <a:ext uri="{FF2B5EF4-FFF2-40B4-BE49-F238E27FC236}">
                <a16:creationId xmlns:a16="http://schemas.microsoft.com/office/drawing/2014/main" id="{2A09DED2-718C-4EA2-BB03-08F855280B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78549E-3471-42C5-9F56-91CE16E91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603" y="3452359"/>
            <a:ext cx="3806282" cy="267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81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4B3EC0-474C-494D-A7AF-77EF8CA5A6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9" r="26376" b="2401"/>
          <a:stretch/>
        </p:blipFill>
        <p:spPr>
          <a:xfrm>
            <a:off x="827584" y="1268760"/>
            <a:ext cx="6480720" cy="5020022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CB0B269-1632-40A2-876C-3D9C7921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698705" cy="515144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поиграем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игру «Разрешается – запрещается»</a:t>
            </a:r>
          </a:p>
        </p:txBody>
      </p:sp>
    </p:spTree>
    <p:extLst>
      <p:ext uri="{BB962C8B-B14F-4D97-AF65-F5344CB8AC3E}">
        <p14:creationId xmlns:p14="http://schemas.microsoft.com/office/powerpoint/2010/main" val="46520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D2DF39-E696-4F90-BD3F-08DDDD8A5221}"/>
              </a:ext>
            </a:extLst>
          </p:cNvPr>
          <p:cNvSpPr txBox="1"/>
          <p:nvPr/>
        </p:nvSpPr>
        <p:spPr>
          <a:xfrm>
            <a:off x="539552" y="1916832"/>
            <a:ext cx="7056784" cy="144016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«Спасибо за внимание»</a:t>
            </a:r>
          </a:p>
        </p:txBody>
      </p:sp>
    </p:spTree>
    <p:extLst>
      <p:ext uri="{BB962C8B-B14F-4D97-AF65-F5344CB8AC3E}">
        <p14:creationId xmlns:p14="http://schemas.microsoft.com/office/powerpoint/2010/main" val="426848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643" y="129679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Какое сейчас у нас время года ?</a:t>
            </a:r>
          </a:p>
        </p:txBody>
      </p:sp>
      <p:pic>
        <p:nvPicPr>
          <p:cNvPr id="2050" name="Picture 2" descr="https://ds02.infourok.ru/uploads/ex/09d5/0000928c-0b530c71/img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858" y="877079"/>
            <a:ext cx="2778254" cy="31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s02.infourok.ru/uploads/ex/09d5/0000928c-0b530c71/img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792" y="1772816"/>
            <a:ext cx="3325806" cy="32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s02.infourok.ru/uploads/ex/09d5/0000928c-0b530c71/img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0" y="3078727"/>
            <a:ext cx="2952328" cy="310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1849" y="414908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МАРТ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7659" y="515719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АПРЕЛЬ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4359" y="621121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2120" y="62969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</a:p>
        </p:txBody>
      </p:sp>
    </p:spTree>
    <p:extLst>
      <p:ext uri="{BB962C8B-B14F-4D97-AF65-F5344CB8AC3E}">
        <p14:creationId xmlns:p14="http://schemas.microsoft.com/office/powerpoint/2010/main" val="301178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643" y="129679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Какое время года приближается?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24164" y="245907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</a:p>
        </p:txBody>
      </p:sp>
      <p:pic>
        <p:nvPicPr>
          <p:cNvPr id="3074" name="Picture 2" descr="http://bigslide.ru/images/32/31836/960/img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9643" y="1052737"/>
            <a:ext cx="3749948" cy="281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igslide.ru/images/32/31836/960/img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4688" y="2067814"/>
            <a:ext cx="3840458" cy="283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igslide.ru/images/32/31836/960/img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3444287"/>
            <a:ext cx="3752201" cy="269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7526" y="392175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ИЮНЬ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0781" y="479018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ИЮЛЬ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16" y="6211212"/>
            <a:ext cx="200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АВГУСТ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2081" y="129679"/>
            <a:ext cx="27919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 соткано из зноя,</a:t>
            </a:r>
          </a:p>
          <a:p>
            <a:r>
              <a:rPr lang="ru-RU" dirty="0"/>
              <a:t>Несу тепло с собою.</a:t>
            </a:r>
          </a:p>
          <a:p>
            <a:r>
              <a:rPr lang="ru-RU" dirty="0"/>
              <a:t>Я реки согреваю,</a:t>
            </a:r>
          </a:p>
          <a:p>
            <a:r>
              <a:rPr lang="ru-RU" dirty="0"/>
              <a:t>Купайтесь-приглашаю.</a:t>
            </a:r>
          </a:p>
          <a:p>
            <a:r>
              <a:rPr lang="ru-RU" dirty="0"/>
              <a:t>И любите за это</a:t>
            </a:r>
          </a:p>
          <a:p>
            <a:r>
              <a:rPr lang="ru-RU" dirty="0"/>
              <a:t>Вы все меня. Я-…….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33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697" y="404664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Летняя пора нас радует  не только теплом и яркими солнечными днями. Летом можно не только греться </a:t>
            </a:r>
          </a:p>
          <a:p>
            <a:r>
              <a:rPr lang="ru-RU" dirty="0"/>
              <a:t>на солнышке, а также можно играть в летние игры и забавы, такие как:</a:t>
            </a:r>
          </a:p>
        </p:txBody>
      </p:sp>
      <p:pic>
        <p:nvPicPr>
          <p:cNvPr id="4098" name="Picture 2" descr="https://avatars.mds.yandex.net/get-pdb/202366/9bc470c0-9e58-4f0a-a75f-e462ccf37fa5/s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4983" y="283717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rintonic.ru/uploads/images/2016/03/26/.tmb/thumb_img_56f68c6483fd7_resize_900_50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879" y="2852936"/>
            <a:ext cx="1873822" cy="271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1049" y="5912440"/>
            <a:ext cx="227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Играть в песок</a:t>
            </a:r>
          </a:p>
        </p:txBody>
      </p:sp>
      <p:pic>
        <p:nvPicPr>
          <p:cNvPr id="4102" name="Picture 6" descr="http://st2.depositphotos.com/5624982/11018/v/950/depositphotos_110181930-stock-illustration-children-summer-vacation-kids-playin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1508" y="2852937"/>
            <a:ext cx="2731042" cy="273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7614" y="5912440"/>
            <a:ext cx="227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Плавать, загорать</a:t>
            </a:r>
          </a:p>
        </p:txBody>
      </p:sp>
      <p:pic>
        <p:nvPicPr>
          <p:cNvPr id="4104" name="Picture 8" descr="http://sh537.tumos.gov.spb.ru/img/peremenka_zdorovia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4790" y="2852936"/>
            <a:ext cx="3192199" cy="264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00548" y="5635441"/>
            <a:ext cx="3643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Можно бегать, прыгать, играть в такие игры, в какие нельзя было играть зимой</a:t>
            </a:r>
          </a:p>
        </p:txBody>
      </p:sp>
    </p:spTree>
    <p:extLst>
      <p:ext uri="{BB962C8B-B14F-4D97-AF65-F5344CB8AC3E}">
        <p14:creationId xmlns:p14="http://schemas.microsoft.com/office/powerpoint/2010/main" val="8484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9783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Летом можно ходить за грибами, за ягодами.</a:t>
            </a:r>
          </a:p>
        </p:txBody>
      </p:sp>
      <p:pic>
        <p:nvPicPr>
          <p:cNvPr id="5122" name="Picture 2" descr="https://grandgames.net/puzzle/source/deti_v_lesu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33" y="965417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6689" y="3861048"/>
            <a:ext cx="320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Ухаживать за огородом.</a:t>
            </a:r>
          </a:p>
        </p:txBody>
      </p:sp>
      <p:sp>
        <p:nvSpPr>
          <p:cNvPr id="3" name="AutoShape 6" descr="https://lookbio.ru/wp-content/uploads/2015/06/small-garden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lookbio.ru/wp-content/uploads/2015/06/small-gardener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http://ds147f-penza.ru/images/news/30_07_2010/1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975" y="4230380"/>
            <a:ext cx="3527369" cy="20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18217" y="3847937"/>
            <a:ext cx="320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Ходить на рыбалку.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F7DD73-AB15-444B-8AD9-0D848AD2B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4222881"/>
            <a:ext cx="2952328" cy="21799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0658FA-D1F8-457C-AAD8-40B4D3D2F8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3616" y="965416"/>
            <a:ext cx="2952327" cy="235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8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5560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теперь попробуем с вами разгадать загадки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12474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Я в красной шапочке расту среди корней осиновых.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Меня увидишь за версту, зовусь я…………….</a:t>
            </a:r>
          </a:p>
        </p:txBody>
      </p:sp>
      <p:pic>
        <p:nvPicPr>
          <p:cNvPr id="7170" name="Picture 2" descr="https://mypresentation.ru/documents/f2d9bf0469a8273943cd3b741842421e/img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617272"/>
            <a:ext cx="1634216" cy="169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184" y="2310620"/>
            <a:ext cx="154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подосиновик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7345" y="275429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Шоколадно-бурый гриб, к скользкой шляпке лист прилип.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Воротник ажурный тонок – гриб такой зовут …..</a:t>
            </a:r>
          </a:p>
        </p:txBody>
      </p:sp>
      <p:pic>
        <p:nvPicPr>
          <p:cNvPr id="7172" name="Picture 4" descr="https://i2.wp.com/horosho-zhivem.ru/wp-content/uploads/2017/07/maslyata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240368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28201" y="3956340"/>
            <a:ext cx="154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масленок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928" y="434531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Ходят в рыженьких беретах, осень в лес приносят летом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Очень дружные сестрички – золотистые …...</a:t>
            </a:r>
          </a:p>
        </p:txBody>
      </p:sp>
      <p:pic>
        <p:nvPicPr>
          <p:cNvPr id="7174" name="Picture 6" descr="http://rybinskblog.ru/wp-content/uploads/2014/08/2178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5304" y="3657473"/>
            <a:ext cx="2294601" cy="172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01680" y="5404944"/>
            <a:ext cx="154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лисички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4193" y="5774276"/>
            <a:ext cx="4490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 спорю – не белый, я, братцы, попроще.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Расту я обычно в берёзовой роще.</a:t>
            </a:r>
          </a:p>
        </p:txBody>
      </p:sp>
      <p:pic>
        <p:nvPicPr>
          <p:cNvPr id="7176" name="Picture 8" descr="https://presentacii.ru/documents_2/3d6be74302e9df3eb397beeb24a73ac6/img1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5207331"/>
            <a:ext cx="1919169" cy="129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71305" y="6500054"/>
            <a:ext cx="154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подберёзовик</a:t>
            </a:r>
          </a:p>
        </p:txBody>
      </p:sp>
    </p:spTree>
    <p:extLst>
      <p:ext uri="{BB962C8B-B14F-4D97-AF65-F5344CB8AC3E}">
        <p14:creationId xmlns:p14="http://schemas.microsoft.com/office/powerpoint/2010/main" val="287803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 есть грибы, которые не безопасны для нас. То есть их употреблять в пищу ни в коем случае нельзя.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Знают даже малыши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Красно-белые грибы,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Те, что с мухами не дружат.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бери ты их на ужин –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Несъедобен этот гриб,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Хоть красавец он на вид.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Называют с давних пор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Гриб тот – красный………</a:t>
            </a:r>
          </a:p>
        </p:txBody>
      </p:sp>
      <p:pic>
        <p:nvPicPr>
          <p:cNvPr id="8194" name="Picture 2" descr="https://foodandhealth.ru/wp-content/uploads/2017/03/muhomor-krasniy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4984" y="1418793"/>
            <a:ext cx="4791472" cy="359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78106" y="5005997"/>
            <a:ext cx="1456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мухомор</a:t>
            </a:r>
          </a:p>
        </p:txBody>
      </p:sp>
    </p:spTree>
    <p:extLst>
      <p:ext uri="{BB962C8B-B14F-4D97-AF65-F5344CB8AC3E}">
        <p14:creationId xmlns:p14="http://schemas.microsoft.com/office/powerpoint/2010/main" val="99977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Давайте с вами поиграем «Съедобное и не съедобное». Наша задача положить в корзинку только съедобные грибы.</a:t>
            </a:r>
          </a:p>
        </p:txBody>
      </p:sp>
      <p:sp>
        <p:nvSpPr>
          <p:cNvPr id="3" name="AutoShape 2" descr="https://www.coollady.ru/pic/0004/011/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img-fotki.yandex.ru/get/64820/200418627.140/0_166763_827cdb0d_ori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://origamir.ru/wp-content/uploads/5571/wpid-tmp-8546a962-17ca-4fae-bbd9-b8b40f0e04b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" b="100000" l="6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52" y="1916832"/>
            <a:ext cx="3672408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polzavred.ru/wp-content/uploads/lisichki-polza-i-poleznie-svoistva-lisiche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00" l="1674" r="97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371786"/>
            <a:ext cx="1966697" cy="20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900igr.net/datai/rastenija-i-griby/Griby-2.files/0021-018-Blednaja-pogank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18" b="100000" l="72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8360" y="1340768"/>
            <a:ext cx="173386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3.bp.blogspot.com/-xy8TOawvuhU/T8ZWZNbKtuI/AAAAAAAAAHU/HfUh1VkvrM4/s1600/%25D0%25BF%25D0%25BE%25D0%25B4%25D0%25BE%25D1%2581%25D0%25B8%25D0%25BD%25D0%25BE%25D0%25B2%25D0%25B8%25D0%25BA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4847030" y="3471874"/>
            <a:ext cx="1846702" cy="215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s://zabavnik.club/wp-content/uploads/muhomor_kartinka_dlya_detey_9_14091225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7290" y="2817934"/>
            <a:ext cx="1847004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://www.grib-bludo.ru/_ph/4/2/638443918.jpg?149209843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498734"/>
            <a:ext cx="1428750" cy="22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http://biblioclub.ru/services/fks.php?fks_action=get_file&amp;fks_flag=2&amp;fks_id=ies_img_images_00414_132000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250" b="100000" l="5098" r="95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759189"/>
            <a:ext cx="1276104" cy="200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http://img.lenagold.ru/g/grib/grib16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5913" y="5001996"/>
            <a:ext cx="1719083" cy="151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53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62726 0.2129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72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-0.38299 -0.100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9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39254 -0.2768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93064E-6 L -0.79653 -0.2765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26" y="-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017.radikal.ru/i420/1308/3b/75c68861e2c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636" y="4005064"/>
            <a:ext cx="2054148" cy="213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s017.radikal.ru/i420/1308/3b/75c68861e2c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1268761"/>
            <a:ext cx="1903368" cy="197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s017.radikal.ru/i420/1308/3b/75c68861e2c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1268761"/>
            <a:ext cx="1854009" cy="197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s017.radikal.ru/i420/1308/3b/75c68861e2c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7501" y="1268760"/>
            <a:ext cx="2044359" cy="197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s017.radikal.ru/i420/1308/3b/75c68861e2c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268760"/>
            <a:ext cx="1996621" cy="197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s017.radikal.ru/i420/1308/3b/75c68861e2c7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1813" y="3980093"/>
            <a:ext cx="2199959" cy="210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s017.radikal.ru/i420/1308/3b/75c68861e2c7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200" y="4005064"/>
            <a:ext cx="1872208" cy="215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7604" y="6843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Какие опасности нас могут подстерегать на улице и дома. и тем правилам, которые скажу нужно придерживаться.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98" y="3263372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Нельзя трогать и дразнить незнакомое животное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9245" y="329232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Нельзя трогать незнакомые предметы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68044" y="3263372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Нельзя ходить на стройплощадки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40252" y="3303248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Нельзя разговаривать с незнакомыми людьми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622" y="6027003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Нельзя открывать дверь никому, если остался дома один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80149" y="615938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Нельзя наступать на крышки люков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72200" y="616718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Нельзя сидеть в раскрытом окне</a:t>
            </a:r>
          </a:p>
        </p:txBody>
      </p:sp>
    </p:spTree>
    <p:extLst>
      <p:ext uri="{BB962C8B-B14F-4D97-AF65-F5344CB8AC3E}">
        <p14:creationId xmlns:p14="http://schemas.microsoft.com/office/powerpoint/2010/main" val="10358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769</TotalTime>
  <Words>357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Давайте поиграем в игру «Разрешается – запрещается»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Lenovo</cp:lastModifiedBy>
  <cp:revision>16</cp:revision>
  <dcterms:created xsi:type="dcterms:W3CDTF">2020-05-21T21:01:34Z</dcterms:created>
  <dcterms:modified xsi:type="dcterms:W3CDTF">2024-05-17T14:49:40Z</dcterms:modified>
</cp:coreProperties>
</file>